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1" r:id="rId4"/>
    <p:sldId id="267" r:id="rId5"/>
    <p:sldId id="268" r:id="rId6"/>
    <p:sldId id="280" r:id="rId7"/>
    <p:sldId id="279" r:id="rId8"/>
    <p:sldId id="272" r:id="rId9"/>
    <p:sldId id="276" r:id="rId10"/>
    <p:sldId id="277" r:id="rId11"/>
    <p:sldId id="278" r:id="rId12"/>
    <p:sldId id="281" r:id="rId13"/>
    <p:sldId id="282"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586"/>
    <a:srgbClr val="6747ED"/>
    <a:srgbClr val="45267A"/>
    <a:srgbClr val="5F45DF"/>
    <a:srgbClr val="6950D7"/>
    <a:srgbClr val="131054"/>
    <a:srgbClr val="3E23C7"/>
    <a:srgbClr val="171361"/>
    <a:srgbClr val="171542"/>
    <a:srgbClr val="0C0A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1D38-A083-33E9-3D9D-113DD87C85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85DBBB-6BD5-6445-E141-54FFCFBF9FD3}"/>
              </a:ext>
            </a:extLst>
          </p:cNvPr>
          <p:cNvSpPr>
            <a:spLocks noGrp="1"/>
          </p:cNvSpPr>
          <p:nvPr>
            <p:ph type="subTitle" idx="1"/>
          </p:nvPr>
        </p:nvSpPr>
        <p:spPr>
          <a:xfrm>
            <a:off x="1524000" y="360203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2A17995-9F36-9845-D444-41E08FC34C50}"/>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57DC3205-4045-8289-E743-85A5978F184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60D1F1-F4FB-0C61-9D8C-FD901DF6D369}"/>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182289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EFA4ED58-E543-0BF8-9E89-1EE23E3A68B4}"/>
              </a:ext>
            </a:extLst>
          </p:cNvPr>
          <p:cNvSpPr/>
          <p:nvPr userDrawn="1"/>
        </p:nvSpPr>
        <p:spPr>
          <a:xfrm>
            <a:off x="-10160" y="0"/>
            <a:ext cx="2814320" cy="1148080"/>
          </a:xfrm>
          <a:custGeom>
            <a:avLst/>
            <a:gdLst>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Lst>
            <a:ahLst/>
            <a:cxnLst>
              <a:cxn ang="0">
                <a:pos x="connsiteX0" y="connsiteY0"/>
              </a:cxn>
              <a:cxn ang="0">
                <a:pos x="connsiteX1" y="connsiteY1"/>
              </a:cxn>
              <a:cxn ang="0">
                <a:pos x="connsiteX2" y="connsiteY2"/>
              </a:cxn>
              <a:cxn ang="0">
                <a:pos x="connsiteX3" y="connsiteY3"/>
              </a:cxn>
            </a:cxnLst>
            <a:rect l="l" t="t" r="r" b="b"/>
            <a:pathLst>
              <a:path w="2814320" h="1148080">
                <a:moveTo>
                  <a:pt x="0" y="1148080"/>
                </a:moveTo>
                <a:cubicBezTo>
                  <a:pt x="3387" y="767080"/>
                  <a:pt x="6773" y="386080"/>
                  <a:pt x="10160" y="5080"/>
                </a:cubicBezTo>
                <a:lnTo>
                  <a:pt x="2814320" y="0"/>
                </a:lnTo>
                <a:cubicBezTo>
                  <a:pt x="1276773" y="47413"/>
                  <a:pt x="303107" y="755227"/>
                  <a:pt x="0" y="114808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0AB6DD38-8CFE-037E-3C6D-873D6AAD4A25}"/>
              </a:ext>
            </a:extLst>
          </p:cNvPr>
          <p:cNvGrpSpPr/>
          <p:nvPr userDrawn="1"/>
        </p:nvGrpSpPr>
        <p:grpSpPr>
          <a:xfrm>
            <a:off x="5400521" y="359778"/>
            <a:ext cx="3002699" cy="2941896"/>
            <a:chOff x="5666739" y="487103"/>
            <a:chExt cx="3002699" cy="2941896"/>
          </a:xfrm>
        </p:grpSpPr>
        <p:sp>
          <p:nvSpPr>
            <p:cNvPr id="6" name="Rectangle: Rounded Corners 5">
              <a:extLst>
                <a:ext uri="{FF2B5EF4-FFF2-40B4-BE49-F238E27FC236}">
                  <a16:creationId xmlns:a16="http://schemas.microsoft.com/office/drawing/2014/main" id="{66C22880-CFA5-1C10-8E64-054DE2BDABBF}"/>
                </a:ext>
              </a:extLst>
            </p:cNvPr>
            <p:cNvSpPr/>
            <p:nvPr userDrawn="1"/>
          </p:nvSpPr>
          <p:spPr>
            <a:xfrm>
              <a:off x="5666739" y="939222"/>
              <a:ext cx="3002699" cy="2489777"/>
            </a:xfrm>
            <a:prstGeom prst="roundRect">
              <a:avLst>
                <a:gd name="adj" fmla="val 15291"/>
              </a:avLst>
            </a:prstGeom>
            <a:solidFill>
              <a:schemeClr val="bg1"/>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0" name="Rectangle: Rounded Corners 9">
              <a:extLst>
                <a:ext uri="{FF2B5EF4-FFF2-40B4-BE49-F238E27FC236}">
                  <a16:creationId xmlns:a16="http://schemas.microsoft.com/office/drawing/2014/main" id="{60A93165-D181-9691-3D30-C6E7DBE43C9A}"/>
                </a:ext>
              </a:extLst>
            </p:cNvPr>
            <p:cNvSpPr/>
            <p:nvPr userDrawn="1"/>
          </p:nvSpPr>
          <p:spPr>
            <a:xfrm>
              <a:off x="6075023" y="487103"/>
              <a:ext cx="916940" cy="904240"/>
            </a:xfrm>
            <a:prstGeom prst="roundRect">
              <a:avLst>
                <a:gd name="adj" fmla="val 1779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 name="Group 17">
            <a:extLst>
              <a:ext uri="{FF2B5EF4-FFF2-40B4-BE49-F238E27FC236}">
                <a16:creationId xmlns:a16="http://schemas.microsoft.com/office/drawing/2014/main" id="{8A8EBB6D-EB08-68FC-3EAD-65CA89F7E344}"/>
              </a:ext>
            </a:extLst>
          </p:cNvPr>
          <p:cNvGrpSpPr/>
          <p:nvPr userDrawn="1"/>
        </p:nvGrpSpPr>
        <p:grpSpPr>
          <a:xfrm>
            <a:off x="5400520" y="3591044"/>
            <a:ext cx="3002699" cy="2941896"/>
            <a:chOff x="5666739" y="487103"/>
            <a:chExt cx="3002699" cy="2941896"/>
          </a:xfrm>
        </p:grpSpPr>
        <p:sp>
          <p:nvSpPr>
            <p:cNvPr id="19" name="Rectangle: Rounded Corners 18">
              <a:extLst>
                <a:ext uri="{FF2B5EF4-FFF2-40B4-BE49-F238E27FC236}">
                  <a16:creationId xmlns:a16="http://schemas.microsoft.com/office/drawing/2014/main" id="{2D660DA2-647A-FF85-7BD8-8DBE190380D7}"/>
                </a:ext>
              </a:extLst>
            </p:cNvPr>
            <p:cNvSpPr/>
            <p:nvPr userDrawn="1"/>
          </p:nvSpPr>
          <p:spPr>
            <a:xfrm>
              <a:off x="5666739" y="939222"/>
              <a:ext cx="3002699" cy="2489777"/>
            </a:xfrm>
            <a:prstGeom prst="roundRect">
              <a:avLst>
                <a:gd name="adj" fmla="val 15291"/>
              </a:avLst>
            </a:prstGeom>
            <a:solidFill>
              <a:schemeClr val="bg1"/>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0" name="Rectangle: Rounded Corners 19">
              <a:extLst>
                <a:ext uri="{FF2B5EF4-FFF2-40B4-BE49-F238E27FC236}">
                  <a16:creationId xmlns:a16="http://schemas.microsoft.com/office/drawing/2014/main" id="{53762F51-F60D-E5AF-4FDB-DF6C5F14378E}"/>
                </a:ext>
              </a:extLst>
            </p:cNvPr>
            <p:cNvSpPr/>
            <p:nvPr userDrawn="1"/>
          </p:nvSpPr>
          <p:spPr>
            <a:xfrm>
              <a:off x="6075023" y="487103"/>
              <a:ext cx="916940" cy="904240"/>
            </a:xfrm>
            <a:prstGeom prst="roundRect">
              <a:avLst>
                <a:gd name="adj" fmla="val 1779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 name="Group 20">
            <a:extLst>
              <a:ext uri="{FF2B5EF4-FFF2-40B4-BE49-F238E27FC236}">
                <a16:creationId xmlns:a16="http://schemas.microsoft.com/office/drawing/2014/main" id="{ACD1086E-7234-084D-99E3-3A49F1CF0840}"/>
              </a:ext>
            </a:extLst>
          </p:cNvPr>
          <p:cNvGrpSpPr/>
          <p:nvPr userDrawn="1"/>
        </p:nvGrpSpPr>
        <p:grpSpPr>
          <a:xfrm>
            <a:off x="8828557" y="361707"/>
            <a:ext cx="3002699" cy="2941896"/>
            <a:chOff x="5666739" y="487103"/>
            <a:chExt cx="3002699" cy="2941896"/>
          </a:xfrm>
        </p:grpSpPr>
        <p:sp>
          <p:nvSpPr>
            <p:cNvPr id="22" name="Rectangle: Rounded Corners 21">
              <a:extLst>
                <a:ext uri="{FF2B5EF4-FFF2-40B4-BE49-F238E27FC236}">
                  <a16:creationId xmlns:a16="http://schemas.microsoft.com/office/drawing/2014/main" id="{B3577410-27DF-C675-015C-17CD33E0F583}"/>
                </a:ext>
              </a:extLst>
            </p:cNvPr>
            <p:cNvSpPr/>
            <p:nvPr userDrawn="1"/>
          </p:nvSpPr>
          <p:spPr>
            <a:xfrm>
              <a:off x="5666739" y="939222"/>
              <a:ext cx="3002699" cy="2489777"/>
            </a:xfrm>
            <a:prstGeom prst="roundRect">
              <a:avLst>
                <a:gd name="adj" fmla="val 15291"/>
              </a:avLst>
            </a:prstGeom>
            <a:solidFill>
              <a:schemeClr val="bg1"/>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3" name="Rectangle: Rounded Corners 22">
              <a:extLst>
                <a:ext uri="{FF2B5EF4-FFF2-40B4-BE49-F238E27FC236}">
                  <a16:creationId xmlns:a16="http://schemas.microsoft.com/office/drawing/2014/main" id="{7B6AB4FB-3424-9F9F-889D-5AB65701AFD8}"/>
                </a:ext>
              </a:extLst>
            </p:cNvPr>
            <p:cNvSpPr/>
            <p:nvPr userDrawn="1"/>
          </p:nvSpPr>
          <p:spPr>
            <a:xfrm>
              <a:off x="6075023" y="487103"/>
              <a:ext cx="916940" cy="904240"/>
            </a:xfrm>
            <a:prstGeom prst="roundRect">
              <a:avLst>
                <a:gd name="adj" fmla="val 1779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4" name="Group 23">
            <a:extLst>
              <a:ext uri="{FF2B5EF4-FFF2-40B4-BE49-F238E27FC236}">
                <a16:creationId xmlns:a16="http://schemas.microsoft.com/office/drawing/2014/main" id="{FB4F1B9C-8B5B-28D5-EF2E-B9D3B28BFA58}"/>
              </a:ext>
            </a:extLst>
          </p:cNvPr>
          <p:cNvGrpSpPr/>
          <p:nvPr userDrawn="1"/>
        </p:nvGrpSpPr>
        <p:grpSpPr>
          <a:xfrm>
            <a:off x="8828556" y="3592973"/>
            <a:ext cx="3002699" cy="2941896"/>
            <a:chOff x="5666739" y="487103"/>
            <a:chExt cx="3002699" cy="2941896"/>
          </a:xfrm>
        </p:grpSpPr>
        <p:sp>
          <p:nvSpPr>
            <p:cNvPr id="25" name="Rectangle: Rounded Corners 24">
              <a:extLst>
                <a:ext uri="{FF2B5EF4-FFF2-40B4-BE49-F238E27FC236}">
                  <a16:creationId xmlns:a16="http://schemas.microsoft.com/office/drawing/2014/main" id="{41C66AE0-2B50-44D8-3092-CDCF68BC2104}"/>
                </a:ext>
              </a:extLst>
            </p:cNvPr>
            <p:cNvSpPr/>
            <p:nvPr userDrawn="1"/>
          </p:nvSpPr>
          <p:spPr>
            <a:xfrm>
              <a:off x="5666739" y="939222"/>
              <a:ext cx="3002699" cy="2489777"/>
            </a:xfrm>
            <a:prstGeom prst="roundRect">
              <a:avLst>
                <a:gd name="adj" fmla="val 15291"/>
              </a:avLst>
            </a:prstGeom>
            <a:solidFill>
              <a:schemeClr val="bg1"/>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6" name="Rectangle: Rounded Corners 25">
              <a:extLst>
                <a:ext uri="{FF2B5EF4-FFF2-40B4-BE49-F238E27FC236}">
                  <a16:creationId xmlns:a16="http://schemas.microsoft.com/office/drawing/2014/main" id="{66622E0E-A52F-110D-F9D1-3F4CD60A74DF}"/>
                </a:ext>
              </a:extLst>
            </p:cNvPr>
            <p:cNvSpPr/>
            <p:nvPr userDrawn="1"/>
          </p:nvSpPr>
          <p:spPr>
            <a:xfrm>
              <a:off x="6075023" y="487103"/>
              <a:ext cx="916940" cy="904240"/>
            </a:xfrm>
            <a:prstGeom prst="roundRect">
              <a:avLst>
                <a:gd name="adj" fmla="val 17790"/>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573275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101CE4-E56F-1299-CBC7-55B166D5E733}"/>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3" name="Footer Placeholder 2">
            <a:extLst>
              <a:ext uri="{FF2B5EF4-FFF2-40B4-BE49-F238E27FC236}">
                <a16:creationId xmlns:a16="http://schemas.microsoft.com/office/drawing/2014/main" id="{FA510330-EFD3-1A91-702A-3C490C265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9526B6-E7C8-0909-6388-0CFBFCD91F54}"/>
              </a:ext>
            </a:extLst>
          </p:cNvPr>
          <p:cNvSpPr>
            <a:spLocks noGrp="1"/>
          </p:cNvSpPr>
          <p:nvPr>
            <p:ph type="sldNum" sz="quarter" idx="12"/>
          </p:nvPr>
        </p:nvSpPr>
        <p:spPr/>
        <p:txBody>
          <a:bodyPr/>
          <a:lstStyle/>
          <a:p>
            <a:fld id="{3719AD03-F8CB-4923-A9B4-E709F55F5874}" type="slidenum">
              <a:rPr lang="en-IN" smtClean="0"/>
              <a:t>‹#›</a:t>
            </a:fld>
            <a:endParaRPr lang="en-IN"/>
          </a:p>
        </p:txBody>
      </p:sp>
      <p:sp>
        <p:nvSpPr>
          <p:cNvPr id="5" name="Rectangle 4">
            <a:extLst>
              <a:ext uri="{FF2B5EF4-FFF2-40B4-BE49-F238E27FC236}">
                <a16:creationId xmlns:a16="http://schemas.microsoft.com/office/drawing/2014/main" id="{86ED8177-E5C3-E0B2-02D2-4CE75D3DB331}"/>
              </a:ext>
            </a:extLst>
          </p:cNvPr>
          <p:cNvSpPr/>
          <p:nvPr userDrawn="1"/>
        </p:nvSpPr>
        <p:spPr>
          <a:xfrm>
            <a:off x="0" y="5458408"/>
            <a:ext cx="12192000" cy="13995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6" name="Rectangle: Rounded Corners 5">
            <a:extLst>
              <a:ext uri="{FF2B5EF4-FFF2-40B4-BE49-F238E27FC236}">
                <a16:creationId xmlns:a16="http://schemas.microsoft.com/office/drawing/2014/main" id="{7592D9F2-06F3-D805-1D50-F8951EB1BD65}"/>
              </a:ext>
            </a:extLst>
          </p:cNvPr>
          <p:cNvSpPr/>
          <p:nvPr userDrawn="1"/>
        </p:nvSpPr>
        <p:spPr>
          <a:xfrm>
            <a:off x="1110344" y="3820339"/>
            <a:ext cx="3107083" cy="2410169"/>
          </a:xfrm>
          <a:prstGeom prst="roundRect">
            <a:avLst/>
          </a:prstGeom>
          <a:solidFill>
            <a:schemeClr val="bg1">
              <a:lumMod val="95000"/>
            </a:schemeClr>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9" name="Oval 8">
            <a:extLst>
              <a:ext uri="{FF2B5EF4-FFF2-40B4-BE49-F238E27FC236}">
                <a16:creationId xmlns:a16="http://schemas.microsoft.com/office/drawing/2014/main" id="{A6A30160-4445-6AF5-9B49-7E754D7883B0}"/>
              </a:ext>
            </a:extLst>
          </p:cNvPr>
          <p:cNvSpPr/>
          <p:nvPr userDrawn="1"/>
        </p:nvSpPr>
        <p:spPr>
          <a:xfrm>
            <a:off x="1351883" y="3222869"/>
            <a:ext cx="1196720" cy="119494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grpSp>
        <p:nvGrpSpPr>
          <p:cNvPr id="26" name="Group 25">
            <a:extLst>
              <a:ext uri="{FF2B5EF4-FFF2-40B4-BE49-F238E27FC236}">
                <a16:creationId xmlns:a16="http://schemas.microsoft.com/office/drawing/2014/main" id="{DA517F5B-4F71-988C-3095-0F18903D7300}"/>
              </a:ext>
            </a:extLst>
          </p:cNvPr>
          <p:cNvGrpSpPr/>
          <p:nvPr userDrawn="1"/>
        </p:nvGrpSpPr>
        <p:grpSpPr>
          <a:xfrm>
            <a:off x="4818741" y="3209018"/>
            <a:ext cx="3107083" cy="3007639"/>
            <a:chOff x="1110342" y="3222868"/>
            <a:chExt cx="3107083" cy="3007639"/>
          </a:xfrm>
        </p:grpSpPr>
        <p:sp>
          <p:nvSpPr>
            <p:cNvPr id="27" name="Rectangle: Rounded Corners 26">
              <a:extLst>
                <a:ext uri="{FF2B5EF4-FFF2-40B4-BE49-F238E27FC236}">
                  <a16:creationId xmlns:a16="http://schemas.microsoft.com/office/drawing/2014/main" id="{A8469F1D-5069-3AE9-8987-A9EDEC4F948E}"/>
                </a:ext>
              </a:extLst>
            </p:cNvPr>
            <p:cNvSpPr/>
            <p:nvPr userDrawn="1"/>
          </p:nvSpPr>
          <p:spPr>
            <a:xfrm>
              <a:off x="1110342" y="3820338"/>
              <a:ext cx="3107083" cy="2410169"/>
            </a:xfrm>
            <a:prstGeom prst="roundRect">
              <a:avLst/>
            </a:prstGeom>
            <a:solidFill>
              <a:schemeClr val="bg1">
                <a:lumMod val="95000"/>
              </a:schemeClr>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8" name="Oval 27">
              <a:extLst>
                <a:ext uri="{FF2B5EF4-FFF2-40B4-BE49-F238E27FC236}">
                  <a16:creationId xmlns:a16="http://schemas.microsoft.com/office/drawing/2014/main" id="{F883BD51-65B2-5781-B291-86DF270B0828}"/>
                </a:ext>
              </a:extLst>
            </p:cNvPr>
            <p:cNvSpPr/>
            <p:nvPr userDrawn="1"/>
          </p:nvSpPr>
          <p:spPr>
            <a:xfrm>
              <a:off x="1351881" y="3222868"/>
              <a:ext cx="1196720" cy="119494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29" name="Group 28">
            <a:extLst>
              <a:ext uri="{FF2B5EF4-FFF2-40B4-BE49-F238E27FC236}">
                <a16:creationId xmlns:a16="http://schemas.microsoft.com/office/drawing/2014/main" id="{871E5B2B-EC05-7AE9-C308-A2B3EA555BD0}"/>
              </a:ext>
            </a:extLst>
          </p:cNvPr>
          <p:cNvGrpSpPr/>
          <p:nvPr userDrawn="1"/>
        </p:nvGrpSpPr>
        <p:grpSpPr>
          <a:xfrm>
            <a:off x="8467104" y="3209016"/>
            <a:ext cx="3107083" cy="3007639"/>
            <a:chOff x="1110342" y="3222868"/>
            <a:chExt cx="3107083" cy="3007639"/>
          </a:xfrm>
        </p:grpSpPr>
        <p:sp>
          <p:nvSpPr>
            <p:cNvPr id="30" name="Rectangle: Rounded Corners 29">
              <a:extLst>
                <a:ext uri="{FF2B5EF4-FFF2-40B4-BE49-F238E27FC236}">
                  <a16:creationId xmlns:a16="http://schemas.microsoft.com/office/drawing/2014/main" id="{8F4B40FB-66AE-3272-C9AC-F9551B67CD7B}"/>
                </a:ext>
              </a:extLst>
            </p:cNvPr>
            <p:cNvSpPr/>
            <p:nvPr userDrawn="1"/>
          </p:nvSpPr>
          <p:spPr>
            <a:xfrm>
              <a:off x="1110342" y="3820338"/>
              <a:ext cx="3107083" cy="2410169"/>
            </a:xfrm>
            <a:prstGeom prst="roundRect">
              <a:avLst/>
            </a:prstGeom>
            <a:solidFill>
              <a:schemeClr val="bg1">
                <a:lumMod val="95000"/>
              </a:schemeClr>
            </a:solidFill>
            <a:ln>
              <a:noFill/>
            </a:ln>
            <a:effectLst>
              <a:outerShdw blurRad="63500" sx="103000" sy="103000" algn="ctr" rotWithShape="0">
                <a:prstClr val="black">
                  <a:alpha val="4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1" name="Oval 30">
              <a:extLst>
                <a:ext uri="{FF2B5EF4-FFF2-40B4-BE49-F238E27FC236}">
                  <a16:creationId xmlns:a16="http://schemas.microsoft.com/office/drawing/2014/main" id="{CD1A6A65-9B75-F4C0-A189-9D362EE08E48}"/>
                </a:ext>
              </a:extLst>
            </p:cNvPr>
            <p:cNvSpPr/>
            <p:nvPr userDrawn="1"/>
          </p:nvSpPr>
          <p:spPr>
            <a:xfrm>
              <a:off x="1351881" y="3222868"/>
              <a:ext cx="1196720" cy="1194940"/>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40815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101CE4-E56F-1299-CBC7-55B166D5E733}"/>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3" name="Footer Placeholder 2">
            <a:extLst>
              <a:ext uri="{FF2B5EF4-FFF2-40B4-BE49-F238E27FC236}">
                <a16:creationId xmlns:a16="http://schemas.microsoft.com/office/drawing/2014/main" id="{FA510330-EFD3-1A91-702A-3C490C265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9526B6-E7C8-0909-6388-0CFBFCD91F54}"/>
              </a:ext>
            </a:extLst>
          </p:cNvPr>
          <p:cNvSpPr>
            <a:spLocks noGrp="1"/>
          </p:cNvSpPr>
          <p:nvPr>
            <p:ph type="sldNum" sz="quarter" idx="12"/>
          </p:nvPr>
        </p:nvSpPr>
        <p:spPr/>
        <p:txBody>
          <a:bodyPr/>
          <a:lstStyle/>
          <a:p>
            <a:fld id="{3719AD03-F8CB-4923-A9B4-E709F55F5874}" type="slidenum">
              <a:rPr lang="en-IN" smtClean="0"/>
              <a:t>‹#›</a:t>
            </a:fld>
            <a:endParaRPr lang="en-IN"/>
          </a:p>
        </p:txBody>
      </p:sp>
      <p:sp>
        <p:nvSpPr>
          <p:cNvPr id="5" name="Rectangle 4">
            <a:extLst>
              <a:ext uri="{FF2B5EF4-FFF2-40B4-BE49-F238E27FC236}">
                <a16:creationId xmlns:a16="http://schemas.microsoft.com/office/drawing/2014/main" id="{545D9DF8-0EBC-A534-A0AC-01F64839E057}"/>
              </a:ext>
            </a:extLst>
          </p:cNvPr>
          <p:cNvSpPr/>
          <p:nvPr userDrawn="1"/>
        </p:nvSpPr>
        <p:spPr>
          <a:xfrm>
            <a:off x="6438900" y="0"/>
            <a:ext cx="16383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Tree>
    <p:extLst>
      <p:ext uri="{BB962C8B-B14F-4D97-AF65-F5344CB8AC3E}">
        <p14:creationId xmlns:p14="http://schemas.microsoft.com/office/powerpoint/2010/main" val="1066230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79CB0F-C2A7-10F5-D591-58772BF31549}"/>
              </a:ext>
            </a:extLst>
          </p:cNvPr>
          <p:cNvSpPr/>
          <p:nvPr userDrawn="1"/>
        </p:nvSpPr>
        <p:spPr>
          <a:xfrm>
            <a:off x="9178724" y="1701479"/>
            <a:ext cx="3013276" cy="515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9" name="Picture Placeholder 8">
            <a:extLst>
              <a:ext uri="{FF2B5EF4-FFF2-40B4-BE49-F238E27FC236}">
                <a16:creationId xmlns:a16="http://schemas.microsoft.com/office/drawing/2014/main" id="{A8495289-27D2-97E5-F1F0-27B1F368CE6A}"/>
              </a:ext>
            </a:extLst>
          </p:cNvPr>
          <p:cNvSpPr>
            <a:spLocks noGrp="1"/>
          </p:cNvSpPr>
          <p:nvPr>
            <p:ph type="pic" sz="quarter" idx="10"/>
          </p:nvPr>
        </p:nvSpPr>
        <p:spPr>
          <a:xfrm>
            <a:off x="6846576" y="1"/>
            <a:ext cx="4664296" cy="6134582"/>
          </a:xfrm>
          <a:custGeom>
            <a:avLst/>
            <a:gdLst>
              <a:gd name="connsiteX0" fmla="*/ 0 w 4664296"/>
              <a:gd name="connsiteY0" fmla="*/ 0 h 6134582"/>
              <a:gd name="connsiteX1" fmla="*/ 4664296 w 4664296"/>
              <a:gd name="connsiteY1" fmla="*/ 0 h 6134582"/>
              <a:gd name="connsiteX2" fmla="*/ 4664296 w 4664296"/>
              <a:gd name="connsiteY2" fmla="*/ 6134582 h 6134582"/>
              <a:gd name="connsiteX3" fmla="*/ 0 w 4664296"/>
              <a:gd name="connsiteY3" fmla="*/ 6134582 h 6134582"/>
            </a:gdLst>
            <a:ahLst/>
            <a:cxnLst>
              <a:cxn ang="0">
                <a:pos x="connsiteX0" y="connsiteY0"/>
              </a:cxn>
              <a:cxn ang="0">
                <a:pos x="connsiteX1" y="connsiteY1"/>
              </a:cxn>
              <a:cxn ang="0">
                <a:pos x="connsiteX2" y="connsiteY2"/>
              </a:cxn>
              <a:cxn ang="0">
                <a:pos x="connsiteX3" y="connsiteY3"/>
              </a:cxn>
            </a:cxnLst>
            <a:rect l="l" t="t" r="r" b="b"/>
            <a:pathLst>
              <a:path w="4664296" h="6134582">
                <a:moveTo>
                  <a:pt x="0" y="0"/>
                </a:moveTo>
                <a:lnTo>
                  <a:pt x="4664296" y="0"/>
                </a:lnTo>
                <a:lnTo>
                  <a:pt x="4664296" y="6134582"/>
                </a:lnTo>
                <a:lnTo>
                  <a:pt x="0" y="6134582"/>
                </a:lnTo>
                <a:close/>
              </a:path>
            </a:pathLst>
          </a:custGeom>
        </p:spPr>
        <p:txBody>
          <a:bodyPr wrap="square">
            <a:noAutofit/>
          </a:bodyPr>
          <a:lstStyle/>
          <a:p>
            <a:endParaRPr lang="en-IN"/>
          </a:p>
        </p:txBody>
      </p:sp>
    </p:spTree>
    <p:extLst>
      <p:ext uri="{BB962C8B-B14F-4D97-AF65-F5344CB8AC3E}">
        <p14:creationId xmlns:p14="http://schemas.microsoft.com/office/powerpoint/2010/main" val="754194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3418-0C3C-3A7C-C555-BC8A0B49FF9E}"/>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96A4D0E-BF0A-87E3-35A9-378C461F4FD2}"/>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800F7B-EA33-71A8-17FE-80D815D08964}"/>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A0F928-798B-3639-AECB-D351F386DD5B}"/>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6" name="Footer Placeholder 5">
            <a:extLst>
              <a:ext uri="{FF2B5EF4-FFF2-40B4-BE49-F238E27FC236}">
                <a16:creationId xmlns:a16="http://schemas.microsoft.com/office/drawing/2014/main" id="{EAB3396D-4441-83CC-5BBE-7EE77F0127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90FE42-68C3-08A1-BF83-B66CD89CD6F7}"/>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146490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40CC-97AF-A74C-E017-6AA58CF2D3E4}"/>
              </a:ext>
            </a:extLst>
          </p:cNvPr>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173A6BC-AC0D-6C1B-ED7B-FAF30A637F71}"/>
              </a:ext>
            </a:extLst>
          </p:cNvPr>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1EEBF74-B812-2C0B-63FC-A59A779B5793}"/>
              </a:ext>
            </a:extLst>
          </p:cNvPr>
          <p:cNvSpPr>
            <a:spLocks noGrp="1"/>
          </p:cNvSpPr>
          <p:nvPr>
            <p:ph type="body" sz="half" idx="2"/>
          </p:nvPr>
        </p:nvSpPr>
        <p:spPr>
          <a:xfrm>
            <a:off x="83979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6B4DCF-160A-D450-8684-FC3AB8C6C40B}"/>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6" name="Footer Placeholder 5">
            <a:extLst>
              <a:ext uri="{FF2B5EF4-FFF2-40B4-BE49-F238E27FC236}">
                <a16:creationId xmlns:a16="http://schemas.microsoft.com/office/drawing/2014/main" id="{B4E9939D-E0B7-748E-B2A1-F216CA07CC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CD2D3E-CE23-3C08-4A75-22670419E46C}"/>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14427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C9AF7-7A1F-BB5C-2A1D-1B1B5305CE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56A639-8DE2-1F3B-6A87-898E2A5D1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5D90CD-C95A-4CBC-BBD9-56040C428A39}"/>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0666DDA0-AE85-A7DA-94C4-02BF29A0C3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15DC81-BFDA-5BE4-DA34-215D5F88D14D}"/>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286070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1CC91-877A-2888-6B1F-D48ABF4C78A9}"/>
              </a:ext>
            </a:extLst>
          </p:cNvPr>
          <p:cNvSpPr>
            <a:spLocks noGrp="1"/>
          </p:cNvSpPr>
          <p:nvPr>
            <p:ph type="title" orient="vert"/>
          </p:nvPr>
        </p:nvSpPr>
        <p:spPr>
          <a:xfrm>
            <a:off x="8724900" y="365126"/>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F92FC8-1A74-7CB0-4B7A-03CA85587FDE}"/>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F344CF-5456-9EB0-41FB-30E243C724B7}"/>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4ED9461C-9A9F-1649-931F-B2C5932488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FBC7FA-74DB-90D8-5D60-CB839F760794}"/>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2844204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F759-2A05-D6D7-E0C8-3A1F7204B24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8A45F2-110D-BB25-C5F4-4FE24EC73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3EF457-F8D3-8BAF-140C-31D65500849E}"/>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BAB319E2-142E-47C0-D9E6-5E9ADA61D7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0DE57A-3C58-2FF3-E378-0B8D30981B63}"/>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3337897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B825C-D499-E153-07DA-E965BF5781F8}"/>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2D63741-641C-83B0-A3C6-8DC82837A3B8}"/>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86B3CA-5BEB-9B05-96C8-D33F8D6A622F}"/>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9A576B30-C554-F0EB-917D-D948CC4105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A9A187-C99E-1A7C-F7B2-9D264CFD61CB}"/>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4246200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DC79-A36B-9FC1-ACFB-2B674BF50D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379700-DD8C-B34A-ADE2-FA75939649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234FB1-831F-0D53-4BDD-356E4C433A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31C400-062B-996C-DE29-981284615BD6}"/>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6" name="Footer Placeholder 5">
            <a:extLst>
              <a:ext uri="{FF2B5EF4-FFF2-40B4-BE49-F238E27FC236}">
                <a16:creationId xmlns:a16="http://schemas.microsoft.com/office/drawing/2014/main" id="{C3B8C470-1A0A-E090-AF33-EEE4EDDA71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948D24-E09C-8768-9498-2232B5E7A50D}"/>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179344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9971-BDCA-DD41-CFA9-EBB389F77378}"/>
              </a:ext>
            </a:extLst>
          </p:cNvPr>
          <p:cNvSpPr>
            <a:spLocks noGrp="1"/>
          </p:cNvSpPr>
          <p:nvPr>
            <p:ph type="title"/>
          </p:nvPr>
        </p:nvSpPr>
        <p:spPr>
          <a:xfrm>
            <a:off x="839788" y="365126"/>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C978F9-EE89-580F-856E-819BB5821DA0}"/>
              </a:ext>
            </a:extLst>
          </p:cNvPr>
          <p:cNvSpPr>
            <a:spLocks noGrp="1"/>
          </p:cNvSpPr>
          <p:nvPr>
            <p:ph type="body" idx="1"/>
          </p:nvPr>
        </p:nvSpPr>
        <p:spPr>
          <a:xfrm>
            <a:off x="839790" y="168116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70A75E-C7F0-FB70-7C3B-CF26B5C70573}"/>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B5400C-4885-2C47-52A1-F3FCFACD0469}"/>
              </a:ext>
            </a:extLst>
          </p:cNvPr>
          <p:cNvSpPr>
            <a:spLocks noGrp="1"/>
          </p:cNvSpPr>
          <p:nvPr>
            <p:ph type="body" sz="quarter" idx="3"/>
          </p:nvPr>
        </p:nvSpPr>
        <p:spPr>
          <a:xfrm>
            <a:off x="6172200" y="168116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76372F-13D5-87ED-F528-88F4212591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0AEEBB-6696-F1E5-1881-67B1A68673A8}"/>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8" name="Footer Placeholder 7">
            <a:extLst>
              <a:ext uri="{FF2B5EF4-FFF2-40B4-BE49-F238E27FC236}">
                <a16:creationId xmlns:a16="http://schemas.microsoft.com/office/drawing/2014/main" id="{A8A3F67E-E972-9252-55D9-DCBB31E376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9AAB70-1686-4BE1-B550-FD7ACD3B68FA}"/>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244797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39DD-3C00-E4D0-0ED4-DB29BF442BB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E034AAE-6738-5F6F-44CB-C39E97D97839}"/>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4" name="Footer Placeholder 3">
            <a:extLst>
              <a:ext uri="{FF2B5EF4-FFF2-40B4-BE49-F238E27FC236}">
                <a16:creationId xmlns:a16="http://schemas.microsoft.com/office/drawing/2014/main" id="{8153BBCC-50C3-205A-B917-95FF732E7EF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C915FD0-ADFB-0CC9-B72A-AAC693E3600E}"/>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275971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101CE4-E56F-1299-CBC7-55B166D5E733}"/>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3" name="Footer Placeholder 2">
            <a:extLst>
              <a:ext uri="{FF2B5EF4-FFF2-40B4-BE49-F238E27FC236}">
                <a16:creationId xmlns:a16="http://schemas.microsoft.com/office/drawing/2014/main" id="{FA510330-EFD3-1A91-702A-3C490C265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9526B6-E7C8-0909-6388-0CFBFCD91F54}"/>
              </a:ext>
            </a:extLst>
          </p:cNvPr>
          <p:cNvSpPr>
            <a:spLocks noGrp="1"/>
          </p:cNvSpPr>
          <p:nvPr>
            <p:ph type="sldNum" sz="quarter" idx="12"/>
          </p:nvPr>
        </p:nvSpPr>
        <p:spPr/>
        <p:txBody>
          <a:bodyPr/>
          <a:lstStyle/>
          <a:p>
            <a:fld id="{3719AD03-F8CB-4923-A9B4-E709F55F5874}" type="slidenum">
              <a:rPr lang="en-IN" smtClean="0"/>
              <a:t>‹#›</a:t>
            </a:fld>
            <a:endParaRPr lang="en-IN"/>
          </a:p>
        </p:txBody>
      </p:sp>
    </p:spTree>
    <p:extLst>
      <p:ext uri="{BB962C8B-B14F-4D97-AF65-F5344CB8AC3E}">
        <p14:creationId xmlns:p14="http://schemas.microsoft.com/office/powerpoint/2010/main" val="3721082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101CE4-E56F-1299-CBC7-55B166D5E733}"/>
              </a:ext>
            </a:extLst>
          </p:cNvPr>
          <p:cNvSpPr>
            <a:spLocks noGrp="1"/>
          </p:cNvSpPr>
          <p:nvPr>
            <p:ph type="dt" sz="half" idx="10"/>
          </p:nvPr>
        </p:nvSpPr>
        <p:spPr/>
        <p:txBody>
          <a:bodyPr/>
          <a:lstStyle/>
          <a:p>
            <a:fld id="{3BD57E43-8B46-476A-B6ED-A9E74B66A602}" type="datetimeFigureOut">
              <a:rPr lang="en-IN" smtClean="0"/>
              <a:t>26-03-2024</a:t>
            </a:fld>
            <a:endParaRPr lang="en-IN"/>
          </a:p>
        </p:txBody>
      </p:sp>
      <p:sp>
        <p:nvSpPr>
          <p:cNvPr id="3" name="Footer Placeholder 2">
            <a:extLst>
              <a:ext uri="{FF2B5EF4-FFF2-40B4-BE49-F238E27FC236}">
                <a16:creationId xmlns:a16="http://schemas.microsoft.com/office/drawing/2014/main" id="{FA510330-EFD3-1A91-702A-3C490C2654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29526B6-E7C8-0909-6388-0CFBFCD91F54}"/>
              </a:ext>
            </a:extLst>
          </p:cNvPr>
          <p:cNvSpPr>
            <a:spLocks noGrp="1"/>
          </p:cNvSpPr>
          <p:nvPr>
            <p:ph type="sldNum" sz="quarter" idx="12"/>
          </p:nvPr>
        </p:nvSpPr>
        <p:spPr/>
        <p:txBody>
          <a:bodyPr/>
          <a:lstStyle/>
          <a:p>
            <a:fld id="{3719AD03-F8CB-4923-A9B4-E709F55F5874}" type="slidenum">
              <a:rPr lang="en-IN" smtClean="0"/>
              <a:t>‹#›</a:t>
            </a:fld>
            <a:endParaRPr lang="en-IN"/>
          </a:p>
        </p:txBody>
      </p:sp>
      <p:sp>
        <p:nvSpPr>
          <p:cNvPr id="5" name="Freeform: Shape 4">
            <a:extLst>
              <a:ext uri="{FF2B5EF4-FFF2-40B4-BE49-F238E27FC236}">
                <a16:creationId xmlns:a16="http://schemas.microsoft.com/office/drawing/2014/main" id="{FE4D6F07-818F-4627-568D-32E8204770DF}"/>
              </a:ext>
            </a:extLst>
          </p:cNvPr>
          <p:cNvSpPr/>
          <p:nvPr userDrawn="1"/>
        </p:nvSpPr>
        <p:spPr>
          <a:xfrm>
            <a:off x="-10160" y="0"/>
            <a:ext cx="2814320" cy="1148080"/>
          </a:xfrm>
          <a:custGeom>
            <a:avLst/>
            <a:gdLst>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 name="connsiteX0" fmla="*/ 0 w 2814320"/>
              <a:gd name="connsiteY0" fmla="*/ 1148080 h 1148080"/>
              <a:gd name="connsiteX1" fmla="*/ 10160 w 2814320"/>
              <a:gd name="connsiteY1" fmla="*/ 5080 h 1148080"/>
              <a:gd name="connsiteX2" fmla="*/ 2814320 w 2814320"/>
              <a:gd name="connsiteY2" fmla="*/ 0 h 1148080"/>
              <a:gd name="connsiteX3" fmla="*/ 0 w 2814320"/>
              <a:gd name="connsiteY3" fmla="*/ 1148080 h 1148080"/>
            </a:gdLst>
            <a:ahLst/>
            <a:cxnLst>
              <a:cxn ang="0">
                <a:pos x="connsiteX0" y="connsiteY0"/>
              </a:cxn>
              <a:cxn ang="0">
                <a:pos x="connsiteX1" y="connsiteY1"/>
              </a:cxn>
              <a:cxn ang="0">
                <a:pos x="connsiteX2" y="connsiteY2"/>
              </a:cxn>
              <a:cxn ang="0">
                <a:pos x="connsiteX3" y="connsiteY3"/>
              </a:cxn>
            </a:cxnLst>
            <a:rect l="l" t="t" r="r" b="b"/>
            <a:pathLst>
              <a:path w="2814320" h="1148080">
                <a:moveTo>
                  <a:pt x="0" y="1148080"/>
                </a:moveTo>
                <a:cubicBezTo>
                  <a:pt x="3387" y="767080"/>
                  <a:pt x="6773" y="386080"/>
                  <a:pt x="10160" y="5080"/>
                </a:cubicBezTo>
                <a:lnTo>
                  <a:pt x="2814320" y="0"/>
                </a:lnTo>
                <a:cubicBezTo>
                  <a:pt x="1276773" y="47413"/>
                  <a:pt x="303107" y="755227"/>
                  <a:pt x="0" y="114808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79A3A05C-C95D-C5F8-3774-2B077C6A8CF9}"/>
              </a:ext>
            </a:extLst>
          </p:cNvPr>
          <p:cNvSpPr/>
          <p:nvPr userDrawn="1"/>
        </p:nvSpPr>
        <p:spPr>
          <a:xfrm>
            <a:off x="9178724" y="1701479"/>
            <a:ext cx="3013276" cy="51565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7" name="Picture Placeholder 8">
            <a:extLst>
              <a:ext uri="{FF2B5EF4-FFF2-40B4-BE49-F238E27FC236}">
                <a16:creationId xmlns:a16="http://schemas.microsoft.com/office/drawing/2014/main" id="{B6AE43D9-69D7-2213-083E-391B9A86BF5A}"/>
              </a:ext>
            </a:extLst>
          </p:cNvPr>
          <p:cNvSpPr>
            <a:spLocks noGrp="1"/>
          </p:cNvSpPr>
          <p:nvPr>
            <p:ph type="pic" sz="quarter" idx="13"/>
          </p:nvPr>
        </p:nvSpPr>
        <p:spPr>
          <a:xfrm>
            <a:off x="6846576" y="1"/>
            <a:ext cx="4664296" cy="6134582"/>
          </a:xfrm>
          <a:custGeom>
            <a:avLst/>
            <a:gdLst>
              <a:gd name="connsiteX0" fmla="*/ 0 w 4664296"/>
              <a:gd name="connsiteY0" fmla="*/ 0 h 6134582"/>
              <a:gd name="connsiteX1" fmla="*/ 4664296 w 4664296"/>
              <a:gd name="connsiteY1" fmla="*/ 0 h 6134582"/>
              <a:gd name="connsiteX2" fmla="*/ 4664296 w 4664296"/>
              <a:gd name="connsiteY2" fmla="*/ 6134582 h 6134582"/>
              <a:gd name="connsiteX3" fmla="*/ 0 w 4664296"/>
              <a:gd name="connsiteY3" fmla="*/ 6134582 h 6134582"/>
            </a:gdLst>
            <a:ahLst/>
            <a:cxnLst>
              <a:cxn ang="0">
                <a:pos x="connsiteX0" y="connsiteY0"/>
              </a:cxn>
              <a:cxn ang="0">
                <a:pos x="connsiteX1" y="connsiteY1"/>
              </a:cxn>
              <a:cxn ang="0">
                <a:pos x="connsiteX2" y="connsiteY2"/>
              </a:cxn>
              <a:cxn ang="0">
                <a:pos x="connsiteX3" y="connsiteY3"/>
              </a:cxn>
            </a:cxnLst>
            <a:rect l="l" t="t" r="r" b="b"/>
            <a:pathLst>
              <a:path w="4664296" h="6134582">
                <a:moveTo>
                  <a:pt x="0" y="0"/>
                </a:moveTo>
                <a:lnTo>
                  <a:pt x="4664296" y="0"/>
                </a:lnTo>
                <a:lnTo>
                  <a:pt x="4664296" y="6134582"/>
                </a:lnTo>
                <a:lnTo>
                  <a:pt x="0" y="6134582"/>
                </a:lnTo>
                <a:close/>
              </a:path>
            </a:pathLst>
          </a:custGeom>
        </p:spPr>
        <p:txBody>
          <a:bodyPr wrap="square">
            <a:noAutofit/>
          </a:bodyPr>
          <a:lstStyle/>
          <a:p>
            <a:endParaRPr lang="en-IN"/>
          </a:p>
        </p:txBody>
      </p:sp>
    </p:spTree>
    <p:extLst>
      <p:ext uri="{BB962C8B-B14F-4D97-AF65-F5344CB8AC3E}">
        <p14:creationId xmlns:p14="http://schemas.microsoft.com/office/powerpoint/2010/main" val="83348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CFF59386-03BB-597A-D8B6-660B133E4ABD}"/>
              </a:ext>
            </a:extLst>
          </p:cNvPr>
          <p:cNvSpPr/>
          <p:nvPr userDrawn="1"/>
        </p:nvSpPr>
        <p:spPr>
          <a:xfrm>
            <a:off x="9276080" y="-5080"/>
            <a:ext cx="2915920" cy="1651000"/>
          </a:xfrm>
          <a:custGeom>
            <a:avLst/>
            <a:gdLst>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 name="connsiteX0" fmla="*/ 0 w 2814320"/>
              <a:gd name="connsiteY0" fmla="*/ 0 h 1158240"/>
              <a:gd name="connsiteX1" fmla="*/ 2809240 w 2814320"/>
              <a:gd name="connsiteY1" fmla="*/ 5080 h 1158240"/>
              <a:gd name="connsiteX2" fmla="*/ 2814320 w 2814320"/>
              <a:gd name="connsiteY2" fmla="*/ 1158240 h 1158240"/>
              <a:gd name="connsiteX3" fmla="*/ 0 w 2814320"/>
              <a:gd name="connsiteY3" fmla="*/ 0 h 1158240"/>
            </a:gdLst>
            <a:ahLst/>
            <a:cxnLst>
              <a:cxn ang="0">
                <a:pos x="connsiteX0" y="connsiteY0"/>
              </a:cxn>
              <a:cxn ang="0">
                <a:pos x="connsiteX1" y="connsiteY1"/>
              </a:cxn>
              <a:cxn ang="0">
                <a:pos x="connsiteX2" y="connsiteY2"/>
              </a:cxn>
              <a:cxn ang="0">
                <a:pos x="connsiteX3" y="connsiteY3"/>
              </a:cxn>
            </a:cxnLst>
            <a:rect l="l" t="t" r="r" b="b"/>
            <a:pathLst>
              <a:path w="2814320" h="1158240">
                <a:moveTo>
                  <a:pt x="0" y="0"/>
                </a:moveTo>
                <a:lnTo>
                  <a:pt x="2809240" y="5080"/>
                </a:lnTo>
                <a:cubicBezTo>
                  <a:pt x="2810933" y="389467"/>
                  <a:pt x="2812627" y="773853"/>
                  <a:pt x="2814320" y="1158240"/>
                </a:cubicBezTo>
                <a:cubicBezTo>
                  <a:pt x="2221653" y="254000"/>
                  <a:pt x="1258147" y="66040"/>
                  <a:pt x="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923315E8-0ED6-034A-AED9-8ABEB6C86CCE}"/>
              </a:ext>
            </a:extLst>
          </p:cNvPr>
          <p:cNvSpPr/>
          <p:nvPr userDrawn="1"/>
        </p:nvSpPr>
        <p:spPr>
          <a:xfrm>
            <a:off x="1203649" y="5171440"/>
            <a:ext cx="1036320" cy="1066800"/>
          </a:xfrm>
          <a:prstGeom prst="roundRect">
            <a:avLst/>
          </a:prstGeom>
          <a:solidFill>
            <a:schemeClr val="bg1"/>
          </a:solidFill>
          <a:ln>
            <a:noFill/>
          </a:ln>
          <a:effectLst>
            <a:outerShdw blurRad="63500" sx="111000" sy="111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85FB336C-A6BA-F8F6-243E-A9F42DC2E9A7}"/>
              </a:ext>
            </a:extLst>
          </p:cNvPr>
          <p:cNvSpPr/>
          <p:nvPr userDrawn="1"/>
        </p:nvSpPr>
        <p:spPr>
          <a:xfrm>
            <a:off x="7254240" y="4704080"/>
            <a:ext cx="4937760" cy="1534160"/>
          </a:xfrm>
          <a:custGeom>
            <a:avLst/>
            <a:gdLst>
              <a:gd name="connsiteX0" fmla="*/ 265855 w 4937760"/>
              <a:gd name="connsiteY0" fmla="*/ 0 h 1534160"/>
              <a:gd name="connsiteX1" fmla="*/ 4937760 w 4937760"/>
              <a:gd name="connsiteY1" fmla="*/ 0 h 1534160"/>
              <a:gd name="connsiteX2" fmla="*/ 4937760 w 4937760"/>
              <a:gd name="connsiteY2" fmla="*/ 1534160 h 1534160"/>
              <a:gd name="connsiteX3" fmla="*/ 265855 w 4937760"/>
              <a:gd name="connsiteY3" fmla="*/ 1534160 h 1534160"/>
              <a:gd name="connsiteX4" fmla="*/ 0 w 4937760"/>
              <a:gd name="connsiteY4" fmla="*/ 1268305 h 1534160"/>
              <a:gd name="connsiteX5" fmla="*/ 0 w 4937760"/>
              <a:gd name="connsiteY5" fmla="*/ 265855 h 1534160"/>
              <a:gd name="connsiteX6" fmla="*/ 265855 w 4937760"/>
              <a:gd name="connsiteY6" fmla="*/ 0 h 153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7760" h="1534160">
                <a:moveTo>
                  <a:pt x="265855" y="0"/>
                </a:moveTo>
                <a:lnTo>
                  <a:pt x="4937760" y="0"/>
                </a:lnTo>
                <a:lnTo>
                  <a:pt x="4937760" y="1534160"/>
                </a:lnTo>
                <a:lnTo>
                  <a:pt x="265855" y="1534160"/>
                </a:lnTo>
                <a:cubicBezTo>
                  <a:pt x="119027" y="1534160"/>
                  <a:pt x="0" y="1415133"/>
                  <a:pt x="0" y="1268305"/>
                </a:cubicBezTo>
                <a:lnTo>
                  <a:pt x="0" y="265855"/>
                </a:lnTo>
                <a:cubicBezTo>
                  <a:pt x="0" y="119027"/>
                  <a:pt x="119027" y="0"/>
                  <a:pt x="265855"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8" name="Picture Placeholder 7">
            <a:extLst>
              <a:ext uri="{FF2B5EF4-FFF2-40B4-BE49-F238E27FC236}">
                <a16:creationId xmlns:a16="http://schemas.microsoft.com/office/drawing/2014/main" id="{4249B333-52CF-9284-54BE-3A80FA7CFAE6}"/>
              </a:ext>
            </a:extLst>
          </p:cNvPr>
          <p:cNvSpPr>
            <a:spLocks noGrp="1"/>
          </p:cNvSpPr>
          <p:nvPr>
            <p:ph type="pic" sz="quarter" idx="10"/>
          </p:nvPr>
        </p:nvSpPr>
        <p:spPr>
          <a:xfrm>
            <a:off x="1203649" y="727789"/>
            <a:ext cx="4892351" cy="4096139"/>
          </a:xfrm>
          <a:custGeom>
            <a:avLst/>
            <a:gdLst>
              <a:gd name="connsiteX0" fmla="*/ 682703 w 4892351"/>
              <a:gd name="connsiteY0" fmla="*/ 0 h 4096139"/>
              <a:gd name="connsiteX1" fmla="*/ 4209648 w 4892351"/>
              <a:gd name="connsiteY1" fmla="*/ 0 h 4096139"/>
              <a:gd name="connsiteX2" fmla="*/ 4892351 w 4892351"/>
              <a:gd name="connsiteY2" fmla="*/ 682703 h 4096139"/>
              <a:gd name="connsiteX3" fmla="*/ 4892351 w 4892351"/>
              <a:gd name="connsiteY3" fmla="*/ 3413436 h 4096139"/>
              <a:gd name="connsiteX4" fmla="*/ 4209648 w 4892351"/>
              <a:gd name="connsiteY4" fmla="*/ 4096139 h 4096139"/>
              <a:gd name="connsiteX5" fmla="*/ 682703 w 4892351"/>
              <a:gd name="connsiteY5" fmla="*/ 4096139 h 4096139"/>
              <a:gd name="connsiteX6" fmla="*/ 0 w 4892351"/>
              <a:gd name="connsiteY6" fmla="*/ 3413436 h 4096139"/>
              <a:gd name="connsiteX7" fmla="*/ 0 w 4892351"/>
              <a:gd name="connsiteY7" fmla="*/ 682703 h 4096139"/>
              <a:gd name="connsiteX8" fmla="*/ 682703 w 4892351"/>
              <a:gd name="connsiteY8" fmla="*/ 0 h 409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2351" h="4096139">
                <a:moveTo>
                  <a:pt x="682703" y="0"/>
                </a:moveTo>
                <a:lnTo>
                  <a:pt x="4209648" y="0"/>
                </a:lnTo>
                <a:cubicBezTo>
                  <a:pt x="4586694" y="0"/>
                  <a:pt x="4892351" y="305657"/>
                  <a:pt x="4892351" y="682703"/>
                </a:cubicBezTo>
                <a:lnTo>
                  <a:pt x="4892351" y="3413436"/>
                </a:lnTo>
                <a:cubicBezTo>
                  <a:pt x="4892351" y="3790482"/>
                  <a:pt x="4586694" y="4096139"/>
                  <a:pt x="4209648" y="4096139"/>
                </a:cubicBezTo>
                <a:lnTo>
                  <a:pt x="682703" y="4096139"/>
                </a:lnTo>
                <a:cubicBezTo>
                  <a:pt x="305657" y="4096139"/>
                  <a:pt x="0" y="3790482"/>
                  <a:pt x="0" y="3413436"/>
                </a:cubicBezTo>
                <a:lnTo>
                  <a:pt x="0" y="682703"/>
                </a:lnTo>
                <a:cubicBezTo>
                  <a:pt x="0" y="305657"/>
                  <a:pt x="305657" y="0"/>
                  <a:pt x="682703" y="0"/>
                </a:cubicBezTo>
                <a:close/>
              </a:path>
            </a:pathLst>
          </a:custGeom>
          <a:effectLst>
            <a:outerShdw blurRad="63500" sx="102000" sy="102000" algn="ctr" rotWithShape="0">
              <a:prstClr val="black">
                <a:alpha val="40000"/>
              </a:prstClr>
            </a:outerShdw>
          </a:effectLst>
        </p:spPr>
        <p:txBody>
          <a:bodyPr wrap="square">
            <a:noAutofit/>
          </a:bodyPr>
          <a:lstStyle/>
          <a:p>
            <a:endParaRPr lang="en-IN"/>
          </a:p>
        </p:txBody>
      </p:sp>
    </p:spTree>
    <p:extLst>
      <p:ext uri="{BB962C8B-B14F-4D97-AF65-F5344CB8AC3E}">
        <p14:creationId xmlns:p14="http://schemas.microsoft.com/office/powerpoint/2010/main" val="1504360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E1851"/>
            </a:gs>
            <a:gs pos="48000">
              <a:srgbClr val="47277D"/>
            </a:gs>
            <a:gs pos="100000">
              <a:srgbClr val="2A164B"/>
            </a:gs>
          </a:gsLst>
          <a:lin ang="21594000"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EC2840-CDEC-1E4F-0337-AE9E1D775601}"/>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01926B-3FBB-8F2F-4A98-4BCC3B5BD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4E2238-7018-5C2C-F72B-111FA06775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D57E43-8B46-476A-B6ED-A9E74B66A602}" type="datetimeFigureOut">
              <a:rPr lang="en-IN" smtClean="0"/>
              <a:t>26-03-2024</a:t>
            </a:fld>
            <a:endParaRPr lang="en-IN"/>
          </a:p>
        </p:txBody>
      </p:sp>
      <p:sp>
        <p:nvSpPr>
          <p:cNvPr id="5" name="Footer Placeholder 4">
            <a:extLst>
              <a:ext uri="{FF2B5EF4-FFF2-40B4-BE49-F238E27FC236}">
                <a16:creationId xmlns:a16="http://schemas.microsoft.com/office/drawing/2014/main" id="{C9F91214-8E35-775A-B111-CBBBD3C31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7E0896D-F435-2D5A-5F26-7C3B8AC86A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9AD03-F8CB-4923-A9B4-E709F55F5874}" type="slidenum">
              <a:rPr lang="en-IN" smtClean="0"/>
              <a:t>‹#›</a:t>
            </a:fld>
            <a:endParaRPr lang="en-IN"/>
          </a:p>
        </p:txBody>
      </p:sp>
    </p:spTree>
    <p:extLst>
      <p:ext uri="{BB962C8B-B14F-4D97-AF65-F5344CB8AC3E}">
        <p14:creationId xmlns:p14="http://schemas.microsoft.com/office/powerpoint/2010/main" val="324353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5" r:id="rId8"/>
    <p:sldLayoutId id="2147483664" r:id="rId9"/>
    <p:sldLayoutId id="2147483663" r:id="rId10"/>
    <p:sldLayoutId id="2147483662" r:id="rId11"/>
    <p:sldLayoutId id="2147483661" r:id="rId12"/>
    <p:sldLayoutId id="2147483660"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crystal cube&#10;&#10;Description automatically generated">
            <a:extLst>
              <a:ext uri="{FF2B5EF4-FFF2-40B4-BE49-F238E27FC236}">
                <a16:creationId xmlns:a16="http://schemas.microsoft.com/office/drawing/2014/main" id="{8CEC475F-84E1-058F-4920-4FA2F6B772D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81" b="681"/>
          <a:stretch>
            <a:fillRect/>
          </a:stretch>
        </p:blipFill>
        <p:spPr>
          <a:xfrm>
            <a:off x="6846576" y="1"/>
            <a:ext cx="4664296" cy="6134582"/>
          </a:xfr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5D3E6241-AD4B-FF97-BDDB-83F12F5124D4}"/>
              </a:ext>
            </a:extLst>
          </p:cNvPr>
          <p:cNvSpPr txBox="1"/>
          <p:nvPr/>
        </p:nvSpPr>
        <p:spPr>
          <a:xfrm>
            <a:off x="985521" y="758967"/>
            <a:ext cx="5340635" cy="1754326"/>
          </a:xfrm>
          <a:prstGeom prst="rect">
            <a:avLst/>
          </a:prstGeom>
          <a:noFill/>
        </p:spPr>
        <p:txBody>
          <a:bodyPr wrap="square" rtlCol="0">
            <a:spAutoFit/>
          </a:bodyPr>
          <a:lstStyle/>
          <a:p>
            <a:r>
              <a:rPr lang="en-US" sz="3600" dirty="0">
                <a:solidFill>
                  <a:srgbClr val="E4E7E9"/>
                </a:solidFill>
                <a:latin typeface="Jost Black" pitchFamily="2" charset="0"/>
                <a:ea typeface="Jost Black" pitchFamily="2" charset="0"/>
              </a:rPr>
              <a:t>Decentralized Identity Verification: A Blockchain Approach</a:t>
            </a:r>
            <a:endParaRPr lang="en-IN" sz="3600" dirty="0">
              <a:latin typeface="Jost Black" pitchFamily="2" charset="0"/>
              <a:ea typeface="Jost Black" pitchFamily="2" charset="0"/>
            </a:endParaRPr>
          </a:p>
        </p:txBody>
      </p:sp>
      <p:sp>
        <p:nvSpPr>
          <p:cNvPr id="2" name="Rectangle: Rounded Corners 1">
            <a:extLst>
              <a:ext uri="{FF2B5EF4-FFF2-40B4-BE49-F238E27FC236}">
                <a16:creationId xmlns:a16="http://schemas.microsoft.com/office/drawing/2014/main" id="{80FBB6B8-7C16-E64B-EF03-0F75FCC94F98}"/>
              </a:ext>
            </a:extLst>
          </p:cNvPr>
          <p:cNvSpPr/>
          <p:nvPr/>
        </p:nvSpPr>
        <p:spPr>
          <a:xfrm>
            <a:off x="1111250" y="2841231"/>
            <a:ext cx="2099310" cy="10668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a:extLst>
              <a:ext uri="{FF2B5EF4-FFF2-40B4-BE49-F238E27FC236}">
                <a16:creationId xmlns:a16="http://schemas.microsoft.com/office/drawing/2014/main" id="{4E7E199A-A053-9003-B158-A23E84F81F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1251" y="3214392"/>
            <a:ext cx="446962" cy="446962"/>
          </a:xfrm>
          <a:prstGeom prst="rect">
            <a:avLst/>
          </a:prstGeom>
        </p:spPr>
      </p:pic>
      <p:pic>
        <p:nvPicPr>
          <p:cNvPr id="14" name="Graphic 13">
            <a:extLst>
              <a:ext uri="{FF2B5EF4-FFF2-40B4-BE49-F238E27FC236}">
                <a16:creationId xmlns:a16="http://schemas.microsoft.com/office/drawing/2014/main" id="{D187B9A1-7ABA-64F1-DFAC-B19EFE1E81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78979" y="3132075"/>
            <a:ext cx="529279" cy="529279"/>
          </a:xfrm>
          <a:prstGeom prst="rect">
            <a:avLst/>
          </a:prstGeom>
        </p:spPr>
      </p:pic>
      <p:pic>
        <p:nvPicPr>
          <p:cNvPr id="16" name="Graphic 15">
            <a:extLst>
              <a:ext uri="{FF2B5EF4-FFF2-40B4-BE49-F238E27FC236}">
                <a16:creationId xmlns:a16="http://schemas.microsoft.com/office/drawing/2014/main" id="{7D8D4B1A-D090-2DBB-8352-1255C1F38C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76236" y="3224393"/>
            <a:ext cx="446963" cy="446963"/>
          </a:xfrm>
          <a:prstGeom prst="rect">
            <a:avLst/>
          </a:prstGeom>
        </p:spPr>
      </p:pic>
      <p:pic>
        <p:nvPicPr>
          <p:cNvPr id="18" name="Picture 17">
            <a:extLst>
              <a:ext uri="{FF2B5EF4-FFF2-40B4-BE49-F238E27FC236}">
                <a16:creationId xmlns:a16="http://schemas.microsoft.com/office/drawing/2014/main" id="{1752D87A-753F-0AB1-F71B-79C6035270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2596" y="6291157"/>
            <a:ext cx="493538" cy="493538"/>
          </a:xfrm>
          <a:prstGeom prst="rect">
            <a:avLst/>
          </a:prstGeom>
        </p:spPr>
      </p:pic>
      <p:sp>
        <p:nvSpPr>
          <p:cNvPr id="20" name="TextBox 19">
            <a:extLst>
              <a:ext uri="{FF2B5EF4-FFF2-40B4-BE49-F238E27FC236}">
                <a16:creationId xmlns:a16="http://schemas.microsoft.com/office/drawing/2014/main" id="{4EC6043C-1907-7178-8DE1-6B54AD9A98D2}"/>
              </a:ext>
            </a:extLst>
          </p:cNvPr>
          <p:cNvSpPr txBox="1"/>
          <p:nvPr/>
        </p:nvSpPr>
        <p:spPr>
          <a:xfrm>
            <a:off x="985521" y="6310683"/>
            <a:ext cx="2661921" cy="307777"/>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Inter Disciplinary Project</a:t>
            </a:r>
          </a:p>
        </p:txBody>
      </p:sp>
      <p:sp>
        <p:nvSpPr>
          <p:cNvPr id="3" name="TextBox 2">
            <a:extLst>
              <a:ext uri="{FF2B5EF4-FFF2-40B4-BE49-F238E27FC236}">
                <a16:creationId xmlns:a16="http://schemas.microsoft.com/office/drawing/2014/main" id="{EC46623F-D0AC-3C9A-31F4-2F75B66B553E}"/>
              </a:ext>
            </a:extLst>
          </p:cNvPr>
          <p:cNvSpPr txBox="1"/>
          <p:nvPr/>
        </p:nvSpPr>
        <p:spPr>
          <a:xfrm>
            <a:off x="3909114" y="6310682"/>
            <a:ext cx="2661921" cy="307777"/>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2023-24</a:t>
            </a:r>
          </a:p>
        </p:txBody>
      </p:sp>
    </p:spTree>
    <p:extLst>
      <p:ext uri="{BB962C8B-B14F-4D97-AF65-F5344CB8AC3E}">
        <p14:creationId xmlns:p14="http://schemas.microsoft.com/office/powerpoint/2010/main" val="2665279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computer&#10;&#10;Description automatically generated">
            <a:extLst>
              <a:ext uri="{FF2B5EF4-FFF2-40B4-BE49-F238E27FC236}">
                <a16:creationId xmlns:a16="http://schemas.microsoft.com/office/drawing/2014/main" id="{F11560AA-A01C-64C6-920B-58C860352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2462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screen shot of a computer&#10;&#10;Description automatically generated">
            <a:extLst>
              <a:ext uri="{FF2B5EF4-FFF2-40B4-BE49-F238E27FC236}">
                <a16:creationId xmlns:a16="http://schemas.microsoft.com/office/drawing/2014/main" id="{EE801B35-AC20-ACEC-7B39-4E3E3BD71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7536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3AD2C399-B1DF-76FA-0D72-732EABF8BF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987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436C9AD-48CC-1638-7BEA-F20EF58DF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75518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certificate of identity&#10;&#10;Description automatically generated">
            <a:extLst>
              <a:ext uri="{FF2B5EF4-FFF2-40B4-BE49-F238E27FC236}">
                <a16:creationId xmlns:a16="http://schemas.microsoft.com/office/drawing/2014/main" id="{6CAFEA28-FD0B-EB52-AB59-67AE5DE6A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68"/>
            <a:ext cx="12192000" cy="6838131"/>
          </a:xfrm>
          <a:prstGeom prst="rect">
            <a:avLst/>
          </a:prstGeom>
        </p:spPr>
      </p:pic>
    </p:spTree>
    <p:extLst>
      <p:ext uri="{BB962C8B-B14F-4D97-AF65-F5344CB8AC3E}">
        <p14:creationId xmlns:p14="http://schemas.microsoft.com/office/powerpoint/2010/main" val="3439371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handshake on a table&#10;&#10;Description automatically generated">
            <a:extLst>
              <a:ext uri="{FF2B5EF4-FFF2-40B4-BE49-F238E27FC236}">
                <a16:creationId xmlns:a16="http://schemas.microsoft.com/office/drawing/2014/main" id="{27A91D5C-B0F7-94E0-CD6A-05650AE48F5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6161" b="6161"/>
          <a:stretch>
            <a:fillRect/>
          </a:stretch>
        </p:blipFill>
        <p:spPr/>
      </p:pic>
      <p:sp>
        <p:nvSpPr>
          <p:cNvPr id="3" name="TextBox 2">
            <a:extLst>
              <a:ext uri="{FF2B5EF4-FFF2-40B4-BE49-F238E27FC236}">
                <a16:creationId xmlns:a16="http://schemas.microsoft.com/office/drawing/2014/main" id="{1E6CC3FC-2FF6-145A-201D-3D955596A6E5}"/>
              </a:ext>
            </a:extLst>
          </p:cNvPr>
          <p:cNvSpPr txBox="1"/>
          <p:nvPr/>
        </p:nvSpPr>
        <p:spPr>
          <a:xfrm>
            <a:off x="1870374" y="2838893"/>
            <a:ext cx="5340635" cy="923330"/>
          </a:xfrm>
          <a:prstGeom prst="rect">
            <a:avLst/>
          </a:prstGeom>
          <a:noFill/>
        </p:spPr>
        <p:txBody>
          <a:bodyPr wrap="square" rtlCol="0">
            <a:spAutoFit/>
          </a:bodyPr>
          <a:lstStyle/>
          <a:p>
            <a:r>
              <a:rPr lang="en-US" sz="5400" dirty="0">
                <a:solidFill>
                  <a:srgbClr val="E4E7E9"/>
                </a:solidFill>
                <a:latin typeface="Syne" pitchFamily="2" charset="0"/>
                <a:ea typeface="Jost Black" pitchFamily="2" charset="0"/>
                <a:cs typeface="Aharoni" panose="02010803020104030203" pitchFamily="2" charset="-79"/>
              </a:rPr>
              <a:t>Thank You</a:t>
            </a:r>
            <a:endParaRPr lang="en-IN" sz="5400" dirty="0">
              <a:latin typeface="Syne" pitchFamily="2" charset="0"/>
              <a:ea typeface="Jost Black" pitchFamily="2" charset="0"/>
              <a:cs typeface="Aharoni" panose="02010803020104030203" pitchFamily="2" charset="-79"/>
            </a:endParaRPr>
          </a:p>
        </p:txBody>
      </p:sp>
    </p:spTree>
    <p:extLst>
      <p:ext uri="{BB962C8B-B14F-4D97-AF65-F5344CB8AC3E}">
        <p14:creationId xmlns:p14="http://schemas.microsoft.com/office/powerpoint/2010/main" val="353290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755BD-5FE8-56CD-96B1-119DE62F8542}"/>
              </a:ext>
            </a:extLst>
          </p:cNvPr>
          <p:cNvSpPr txBox="1"/>
          <p:nvPr/>
        </p:nvSpPr>
        <p:spPr>
          <a:xfrm>
            <a:off x="985521" y="972541"/>
            <a:ext cx="3302001" cy="1200329"/>
          </a:xfrm>
          <a:prstGeom prst="rect">
            <a:avLst/>
          </a:prstGeom>
          <a:noFill/>
        </p:spPr>
        <p:txBody>
          <a:bodyPr wrap="square" rtlCol="0">
            <a:spAutoFit/>
          </a:bodyPr>
          <a:lstStyle/>
          <a:p>
            <a:r>
              <a:rPr lang="en-US" sz="3600" dirty="0">
                <a:solidFill>
                  <a:srgbClr val="E4E7E9"/>
                </a:solidFill>
                <a:latin typeface="Jost Black" pitchFamily="2" charset="0"/>
                <a:ea typeface="Jost Black" pitchFamily="2" charset="0"/>
              </a:rPr>
              <a:t>Meet Our Team</a:t>
            </a:r>
            <a:endParaRPr lang="en-IN" sz="3600" dirty="0">
              <a:latin typeface="Jost Black" pitchFamily="2" charset="0"/>
              <a:ea typeface="Jost Black" pitchFamily="2" charset="0"/>
            </a:endParaRPr>
          </a:p>
        </p:txBody>
      </p:sp>
      <p:sp>
        <p:nvSpPr>
          <p:cNvPr id="3" name="Rectangle: Rounded Corners 2">
            <a:extLst>
              <a:ext uri="{FF2B5EF4-FFF2-40B4-BE49-F238E27FC236}">
                <a16:creationId xmlns:a16="http://schemas.microsoft.com/office/drawing/2014/main" id="{AE588D65-CD50-4357-54DC-218C61C27E97}"/>
              </a:ext>
            </a:extLst>
          </p:cNvPr>
          <p:cNvSpPr/>
          <p:nvPr/>
        </p:nvSpPr>
        <p:spPr>
          <a:xfrm>
            <a:off x="985519" y="2384243"/>
            <a:ext cx="2099310" cy="10668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740C0F7-0943-CD5F-B621-3074820B7614}"/>
              </a:ext>
            </a:extLst>
          </p:cNvPr>
          <p:cNvSpPr txBox="1"/>
          <p:nvPr/>
        </p:nvSpPr>
        <p:spPr>
          <a:xfrm>
            <a:off x="906336" y="3458770"/>
            <a:ext cx="4767943" cy="1400383"/>
          </a:xfrm>
          <a:prstGeom prst="rect">
            <a:avLst/>
          </a:prstGeom>
          <a:noFill/>
        </p:spPr>
        <p:txBody>
          <a:bodyPr wrap="square" rtlCol="0">
            <a:spAutoFit/>
          </a:bodyPr>
          <a:lstStyle/>
          <a:p>
            <a:r>
              <a:rPr lang="en-US" sz="1700" kern="1300" dirty="0">
                <a:solidFill>
                  <a:schemeClr val="bg1"/>
                </a:solidFill>
                <a:latin typeface="Maven Pro" pitchFamily="2" charset="0"/>
                <a:ea typeface="Verdana" panose="020B0604030504040204" pitchFamily="34" charset="0"/>
                <a:cs typeface="Aharoni" panose="020F0502020204030204" pitchFamily="2" charset="-79"/>
              </a:rPr>
              <a:t>Our team members who have contributed significantly to the "Decentralized Identity Verification" project</a:t>
            </a:r>
            <a:r>
              <a:rPr lang="en-US" sz="1700" kern="1300">
                <a:solidFill>
                  <a:schemeClr val="bg1"/>
                </a:solidFill>
                <a:latin typeface="Maven Pro" pitchFamily="2" charset="0"/>
                <a:ea typeface="Verdana" panose="020B0604030504040204" pitchFamily="34" charset="0"/>
                <a:cs typeface="Aharoni" panose="020F0502020204030204" pitchFamily="2" charset="-79"/>
              </a:rPr>
              <a:t>. Our </a:t>
            </a:r>
            <a:r>
              <a:rPr lang="en-US" sz="1700" kern="1300" dirty="0">
                <a:solidFill>
                  <a:schemeClr val="bg1"/>
                </a:solidFill>
                <a:latin typeface="Maven Pro" pitchFamily="2" charset="0"/>
                <a:ea typeface="Verdana" panose="020B0604030504040204" pitchFamily="34" charset="0"/>
                <a:cs typeface="Aharoni" panose="020F0502020204030204" pitchFamily="2" charset="-79"/>
              </a:rPr>
              <a:t>team's collective efforts, dedication, and passion have made this project possible and successful.</a:t>
            </a:r>
          </a:p>
        </p:txBody>
      </p:sp>
      <p:grpSp>
        <p:nvGrpSpPr>
          <p:cNvPr id="19" name="Group 18">
            <a:extLst>
              <a:ext uri="{FF2B5EF4-FFF2-40B4-BE49-F238E27FC236}">
                <a16:creationId xmlns:a16="http://schemas.microsoft.com/office/drawing/2014/main" id="{4E2DBD2B-F6CF-BCEC-0470-B6075841A5D9}"/>
              </a:ext>
            </a:extLst>
          </p:cNvPr>
          <p:cNvGrpSpPr/>
          <p:nvPr/>
        </p:nvGrpSpPr>
        <p:grpSpPr>
          <a:xfrm>
            <a:off x="8623743" y="572480"/>
            <a:ext cx="2854864" cy="5487619"/>
            <a:chOff x="8335003" y="442421"/>
            <a:chExt cx="2854864" cy="5487619"/>
          </a:xfrm>
        </p:grpSpPr>
        <p:grpSp>
          <p:nvGrpSpPr>
            <p:cNvPr id="15" name="Group 14">
              <a:extLst>
                <a:ext uri="{FF2B5EF4-FFF2-40B4-BE49-F238E27FC236}">
                  <a16:creationId xmlns:a16="http://schemas.microsoft.com/office/drawing/2014/main" id="{71064448-4F44-1EDF-863A-5A92BC8F54BE}"/>
                </a:ext>
              </a:extLst>
            </p:cNvPr>
            <p:cNvGrpSpPr/>
            <p:nvPr/>
          </p:nvGrpSpPr>
          <p:grpSpPr>
            <a:xfrm>
              <a:off x="8371266" y="442421"/>
              <a:ext cx="2661921" cy="971080"/>
              <a:chOff x="8371268" y="457768"/>
              <a:chExt cx="2661921" cy="971080"/>
            </a:xfrm>
          </p:grpSpPr>
          <p:sp>
            <p:nvSpPr>
              <p:cNvPr id="4" name="Rectangle: Rounded Corners 3">
                <a:extLst>
                  <a:ext uri="{FF2B5EF4-FFF2-40B4-BE49-F238E27FC236}">
                    <a16:creationId xmlns:a16="http://schemas.microsoft.com/office/drawing/2014/main" id="{D0810445-59D1-A788-B735-748C23A1952D}"/>
                  </a:ext>
                </a:extLst>
              </p:cNvPr>
              <p:cNvSpPr/>
              <p:nvPr/>
            </p:nvSpPr>
            <p:spPr>
              <a:xfrm rot="5400000">
                <a:off x="8111478" y="890848"/>
                <a:ext cx="971080" cy="104919"/>
              </a:xfrm>
              <a:prstGeom prst="roundRect">
                <a:avLst>
                  <a:gd name="adj" fmla="val 50000"/>
                </a:avLst>
              </a:prstGeom>
              <a:solidFill>
                <a:srgbClr val="6D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6" name="TextBox 5">
                <a:extLst>
                  <a:ext uri="{FF2B5EF4-FFF2-40B4-BE49-F238E27FC236}">
                    <a16:creationId xmlns:a16="http://schemas.microsoft.com/office/drawing/2014/main" id="{702252E6-6AC9-160F-57A2-F548FCD5AA22}"/>
                  </a:ext>
                </a:extLst>
              </p:cNvPr>
              <p:cNvSpPr txBox="1"/>
              <p:nvPr/>
            </p:nvSpPr>
            <p:spPr>
              <a:xfrm>
                <a:off x="8371268" y="685022"/>
                <a:ext cx="2661921" cy="523220"/>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Y.V. Pranay Kumar</a:t>
                </a:r>
              </a:p>
              <a:p>
                <a:pPr algn="ctr"/>
                <a:r>
                  <a:rPr lang="en-IN" sz="1400" dirty="0">
                    <a:solidFill>
                      <a:schemeClr val="bg1"/>
                    </a:solidFill>
                    <a:latin typeface="Biome" panose="020B0502040204020203" pitchFamily="34" charset="0"/>
                    <a:cs typeface="Biome" panose="020B0502040204020203" pitchFamily="34" charset="0"/>
                  </a:rPr>
                  <a:t>211FA19002</a:t>
                </a:r>
              </a:p>
            </p:txBody>
          </p:sp>
        </p:grpSp>
        <p:grpSp>
          <p:nvGrpSpPr>
            <p:cNvPr id="16" name="Group 15">
              <a:extLst>
                <a:ext uri="{FF2B5EF4-FFF2-40B4-BE49-F238E27FC236}">
                  <a16:creationId xmlns:a16="http://schemas.microsoft.com/office/drawing/2014/main" id="{6A8345DE-D72C-02A4-5A57-EB6FB73698CB}"/>
                </a:ext>
              </a:extLst>
            </p:cNvPr>
            <p:cNvGrpSpPr/>
            <p:nvPr/>
          </p:nvGrpSpPr>
          <p:grpSpPr>
            <a:xfrm>
              <a:off x="8527946" y="1922740"/>
              <a:ext cx="2661921" cy="971080"/>
              <a:chOff x="8527946" y="1869805"/>
              <a:chExt cx="2661921" cy="971080"/>
            </a:xfrm>
          </p:grpSpPr>
          <p:sp>
            <p:nvSpPr>
              <p:cNvPr id="9" name="Rectangle: Rounded Corners 8">
                <a:extLst>
                  <a:ext uri="{FF2B5EF4-FFF2-40B4-BE49-F238E27FC236}">
                    <a16:creationId xmlns:a16="http://schemas.microsoft.com/office/drawing/2014/main" id="{2C845E21-28DF-DE22-A765-AA4F68B7401A}"/>
                  </a:ext>
                </a:extLst>
              </p:cNvPr>
              <p:cNvSpPr/>
              <p:nvPr/>
            </p:nvSpPr>
            <p:spPr>
              <a:xfrm rot="5400000">
                <a:off x="8105254" y="2302885"/>
                <a:ext cx="971080" cy="104919"/>
              </a:xfrm>
              <a:prstGeom prst="roundRect">
                <a:avLst>
                  <a:gd name="adj" fmla="val 50000"/>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0" name="TextBox 9">
                <a:extLst>
                  <a:ext uri="{FF2B5EF4-FFF2-40B4-BE49-F238E27FC236}">
                    <a16:creationId xmlns:a16="http://schemas.microsoft.com/office/drawing/2014/main" id="{AF16A16D-B382-14B3-76CF-571F654AD7FC}"/>
                  </a:ext>
                </a:extLst>
              </p:cNvPr>
              <p:cNvSpPr txBox="1"/>
              <p:nvPr/>
            </p:nvSpPr>
            <p:spPr>
              <a:xfrm>
                <a:off x="8527946" y="2154578"/>
                <a:ext cx="2661921" cy="523220"/>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Ch. Kalyan Chowdhary</a:t>
                </a:r>
              </a:p>
              <a:p>
                <a:pPr algn="ctr"/>
                <a:r>
                  <a:rPr lang="en-IN" sz="1400" dirty="0">
                    <a:solidFill>
                      <a:schemeClr val="bg1"/>
                    </a:solidFill>
                    <a:latin typeface="Biome" panose="020B0502040204020203" pitchFamily="34" charset="0"/>
                    <a:cs typeface="Biome" panose="020B0502040204020203" pitchFamily="34" charset="0"/>
                  </a:rPr>
                  <a:t>211FA19066</a:t>
                </a:r>
              </a:p>
            </p:txBody>
          </p:sp>
        </p:grpSp>
        <p:grpSp>
          <p:nvGrpSpPr>
            <p:cNvPr id="17" name="Group 16">
              <a:extLst>
                <a:ext uri="{FF2B5EF4-FFF2-40B4-BE49-F238E27FC236}">
                  <a16:creationId xmlns:a16="http://schemas.microsoft.com/office/drawing/2014/main" id="{5ED3F456-105F-B298-0ABB-43D217889381}"/>
                </a:ext>
              </a:extLst>
            </p:cNvPr>
            <p:cNvGrpSpPr/>
            <p:nvPr/>
          </p:nvGrpSpPr>
          <p:grpSpPr>
            <a:xfrm>
              <a:off x="8335003" y="3414383"/>
              <a:ext cx="2661921" cy="971080"/>
              <a:chOff x="8335004" y="3298483"/>
              <a:chExt cx="2661921" cy="971080"/>
            </a:xfrm>
          </p:grpSpPr>
          <p:sp>
            <p:nvSpPr>
              <p:cNvPr id="11" name="Rectangle: Rounded Corners 10">
                <a:extLst>
                  <a:ext uri="{FF2B5EF4-FFF2-40B4-BE49-F238E27FC236}">
                    <a16:creationId xmlns:a16="http://schemas.microsoft.com/office/drawing/2014/main" id="{ABFF1BCB-A0C9-2ACB-0447-A57269AC3CE1}"/>
                  </a:ext>
                </a:extLst>
              </p:cNvPr>
              <p:cNvSpPr/>
              <p:nvPr/>
            </p:nvSpPr>
            <p:spPr>
              <a:xfrm rot="5400000">
                <a:off x="8111478" y="3731563"/>
                <a:ext cx="971080" cy="104919"/>
              </a:xfrm>
              <a:prstGeom prst="roundRect">
                <a:avLst>
                  <a:gd name="adj" fmla="val 50000"/>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2" name="TextBox 11">
                <a:extLst>
                  <a:ext uri="{FF2B5EF4-FFF2-40B4-BE49-F238E27FC236}">
                    <a16:creationId xmlns:a16="http://schemas.microsoft.com/office/drawing/2014/main" id="{E68B3551-A474-BF46-469E-2D1CC76D4811}"/>
                  </a:ext>
                </a:extLst>
              </p:cNvPr>
              <p:cNvSpPr txBox="1"/>
              <p:nvPr/>
            </p:nvSpPr>
            <p:spPr>
              <a:xfrm>
                <a:off x="8335004" y="3522412"/>
                <a:ext cx="2661921" cy="523220"/>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P. Rahul Sai Pavan</a:t>
                </a:r>
              </a:p>
              <a:p>
                <a:pPr algn="ctr"/>
                <a:r>
                  <a:rPr lang="en-IN" sz="1400" dirty="0">
                    <a:solidFill>
                      <a:schemeClr val="bg1"/>
                    </a:solidFill>
                    <a:latin typeface="Biome" panose="020B0502040204020203" pitchFamily="34" charset="0"/>
                    <a:cs typeface="Biome" panose="020B0502040204020203" pitchFamily="34" charset="0"/>
                  </a:rPr>
                  <a:t>211FA19068</a:t>
                </a:r>
              </a:p>
            </p:txBody>
          </p:sp>
        </p:grpSp>
        <p:grpSp>
          <p:nvGrpSpPr>
            <p:cNvPr id="18" name="Group 17">
              <a:extLst>
                <a:ext uri="{FF2B5EF4-FFF2-40B4-BE49-F238E27FC236}">
                  <a16:creationId xmlns:a16="http://schemas.microsoft.com/office/drawing/2014/main" id="{CEF79A31-8B8A-C279-BDF1-58C8BB17563A}"/>
                </a:ext>
              </a:extLst>
            </p:cNvPr>
            <p:cNvGrpSpPr/>
            <p:nvPr/>
          </p:nvGrpSpPr>
          <p:grpSpPr>
            <a:xfrm>
              <a:off x="8335006" y="4958960"/>
              <a:ext cx="2661921" cy="971080"/>
              <a:chOff x="8335007" y="4935890"/>
              <a:chExt cx="2661921" cy="971080"/>
            </a:xfrm>
          </p:grpSpPr>
          <p:sp>
            <p:nvSpPr>
              <p:cNvPr id="13" name="Rectangle: Rounded Corners 12">
                <a:extLst>
                  <a:ext uri="{FF2B5EF4-FFF2-40B4-BE49-F238E27FC236}">
                    <a16:creationId xmlns:a16="http://schemas.microsoft.com/office/drawing/2014/main" id="{55758E91-B07B-B037-F4B2-749BB1CFB017}"/>
                  </a:ext>
                </a:extLst>
              </p:cNvPr>
              <p:cNvSpPr/>
              <p:nvPr/>
            </p:nvSpPr>
            <p:spPr>
              <a:xfrm rot="5400000">
                <a:off x="8111478" y="5368970"/>
                <a:ext cx="971080" cy="104919"/>
              </a:xfrm>
              <a:prstGeom prst="roundRect">
                <a:avLst>
                  <a:gd name="adj" fmla="val 50000"/>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14" name="TextBox 13">
                <a:extLst>
                  <a:ext uri="{FF2B5EF4-FFF2-40B4-BE49-F238E27FC236}">
                    <a16:creationId xmlns:a16="http://schemas.microsoft.com/office/drawing/2014/main" id="{2A89EC48-AF01-75B4-4290-F4504184D64B}"/>
                  </a:ext>
                </a:extLst>
              </p:cNvPr>
              <p:cNvSpPr txBox="1"/>
              <p:nvPr/>
            </p:nvSpPr>
            <p:spPr>
              <a:xfrm>
                <a:off x="8335007" y="5159819"/>
                <a:ext cx="2661921" cy="523220"/>
              </a:xfrm>
              <a:prstGeom prst="rect">
                <a:avLst/>
              </a:prstGeom>
              <a:noFill/>
            </p:spPr>
            <p:txBody>
              <a:bodyPr wrap="square" rtlCol="0">
                <a:spAutoFit/>
              </a:bodyPr>
              <a:lstStyle/>
              <a:p>
                <a:pPr algn="ctr"/>
                <a:r>
                  <a:rPr lang="en-IN" sz="1400" dirty="0">
                    <a:solidFill>
                      <a:schemeClr val="bg1"/>
                    </a:solidFill>
                    <a:latin typeface="Biome" panose="020B0502040204020203" pitchFamily="34" charset="0"/>
                    <a:cs typeface="Biome" panose="020B0502040204020203" pitchFamily="34" charset="0"/>
                  </a:rPr>
                  <a:t>S. Veera Babu</a:t>
                </a:r>
              </a:p>
              <a:p>
                <a:pPr algn="ctr"/>
                <a:r>
                  <a:rPr lang="en-IN" sz="1400" dirty="0">
                    <a:solidFill>
                      <a:schemeClr val="bg1"/>
                    </a:solidFill>
                    <a:latin typeface="Biome" panose="020B0502040204020203" pitchFamily="34" charset="0"/>
                    <a:cs typeface="Biome" panose="020B0502040204020203" pitchFamily="34" charset="0"/>
                  </a:rPr>
                  <a:t>221LA19001</a:t>
                </a:r>
              </a:p>
            </p:txBody>
          </p:sp>
        </p:grpSp>
      </p:grpSp>
    </p:spTree>
    <p:extLst>
      <p:ext uri="{BB962C8B-B14F-4D97-AF65-F5344CB8AC3E}">
        <p14:creationId xmlns:p14="http://schemas.microsoft.com/office/powerpoint/2010/main" val="1067314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98B3A1-9511-9F1C-4566-4E31B5C8E14B}"/>
              </a:ext>
            </a:extLst>
          </p:cNvPr>
          <p:cNvSpPr txBox="1"/>
          <p:nvPr/>
        </p:nvSpPr>
        <p:spPr>
          <a:xfrm>
            <a:off x="1299845" y="639166"/>
            <a:ext cx="7815581" cy="646331"/>
          </a:xfrm>
          <a:prstGeom prst="rect">
            <a:avLst/>
          </a:prstGeom>
          <a:noFill/>
        </p:spPr>
        <p:txBody>
          <a:bodyPr wrap="square" rtlCol="0">
            <a:spAutoFit/>
          </a:bodyPr>
          <a:lstStyle/>
          <a:p>
            <a:r>
              <a:rPr lang="en-IN" sz="3600" dirty="0">
                <a:solidFill>
                  <a:schemeClr val="bg1"/>
                </a:solidFill>
                <a:latin typeface="Jost Black" pitchFamily="2" charset="0"/>
                <a:ea typeface="Jost Black" pitchFamily="2" charset="0"/>
              </a:rPr>
              <a:t>What is Identity Verification?</a:t>
            </a:r>
          </a:p>
        </p:txBody>
      </p:sp>
      <p:sp>
        <p:nvSpPr>
          <p:cNvPr id="9" name="TextBox 8">
            <a:extLst>
              <a:ext uri="{FF2B5EF4-FFF2-40B4-BE49-F238E27FC236}">
                <a16:creationId xmlns:a16="http://schemas.microsoft.com/office/drawing/2014/main" id="{3527DA78-8A11-3AD9-498B-4FF7BCF7055F}"/>
              </a:ext>
            </a:extLst>
          </p:cNvPr>
          <p:cNvSpPr txBox="1"/>
          <p:nvPr/>
        </p:nvSpPr>
        <p:spPr>
          <a:xfrm>
            <a:off x="1387090" y="1621961"/>
            <a:ext cx="8649478" cy="1200329"/>
          </a:xfrm>
          <a:prstGeom prst="rect">
            <a:avLst/>
          </a:prstGeom>
          <a:noFill/>
        </p:spPr>
        <p:txBody>
          <a:bodyPr wrap="square" rtlCol="0">
            <a:spAutoFit/>
          </a:bodyPr>
          <a:lstStyle/>
          <a:p>
            <a:r>
              <a:rPr lang="en-US" dirty="0">
                <a:solidFill>
                  <a:schemeClr val="bg1"/>
                </a:solidFill>
                <a:latin typeface="Gill Sans Nova" panose="020B0602020104020203" pitchFamily="34" charset="0"/>
                <a:cs typeface="Leelawadee" panose="020B0502040204020203" pitchFamily="34" charset="-34"/>
              </a:rPr>
              <a:t>Identity verification is the process of confirming that someone is who they claim to be. This involves verifying the identity information provided by an individual, such as their name, date of birth, and other personal details, against reliable and trusted sources of information.</a:t>
            </a:r>
            <a:endParaRPr lang="en-IN" dirty="0">
              <a:solidFill>
                <a:schemeClr val="bg1"/>
              </a:solidFill>
              <a:latin typeface="Gill Sans Nova" panose="020B0602020104020203" pitchFamily="34" charset="0"/>
              <a:cs typeface="Leelawadee" panose="020B0502040204020203" pitchFamily="34" charset="-34"/>
            </a:endParaRPr>
          </a:p>
        </p:txBody>
      </p:sp>
      <p:grpSp>
        <p:nvGrpSpPr>
          <p:cNvPr id="14" name="Group 13">
            <a:extLst>
              <a:ext uri="{FF2B5EF4-FFF2-40B4-BE49-F238E27FC236}">
                <a16:creationId xmlns:a16="http://schemas.microsoft.com/office/drawing/2014/main" id="{95A7F0DE-8F26-8A3E-B7C7-265D39A221AC}"/>
              </a:ext>
            </a:extLst>
          </p:cNvPr>
          <p:cNvGrpSpPr/>
          <p:nvPr/>
        </p:nvGrpSpPr>
        <p:grpSpPr>
          <a:xfrm>
            <a:off x="1371600" y="3361946"/>
            <a:ext cx="2827176" cy="2362748"/>
            <a:chOff x="1402115" y="3361117"/>
            <a:chExt cx="2827176" cy="2362748"/>
          </a:xfrm>
        </p:grpSpPr>
        <p:pic>
          <p:nvPicPr>
            <p:cNvPr id="4" name="Graphic 3">
              <a:extLst>
                <a:ext uri="{FF2B5EF4-FFF2-40B4-BE49-F238E27FC236}">
                  <a16:creationId xmlns:a16="http://schemas.microsoft.com/office/drawing/2014/main" id="{E6EB944F-33A6-F99F-B062-F8AD4D9F7C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9321" y="3361117"/>
              <a:ext cx="904054" cy="904054"/>
            </a:xfrm>
            <a:prstGeom prst="rect">
              <a:avLst/>
            </a:prstGeom>
          </p:spPr>
        </p:pic>
        <p:sp>
          <p:nvSpPr>
            <p:cNvPr id="7" name="TextBox 6">
              <a:extLst>
                <a:ext uri="{FF2B5EF4-FFF2-40B4-BE49-F238E27FC236}">
                  <a16:creationId xmlns:a16="http://schemas.microsoft.com/office/drawing/2014/main" id="{99BDA4FA-E829-73B8-A1B3-C76B0AD5A50B}"/>
                </a:ext>
              </a:extLst>
            </p:cNvPr>
            <p:cNvSpPr txBox="1"/>
            <p:nvPr/>
          </p:nvSpPr>
          <p:spPr>
            <a:xfrm>
              <a:off x="1402115" y="4646647"/>
              <a:ext cx="2827176" cy="1077218"/>
            </a:xfrm>
            <a:prstGeom prst="rect">
              <a:avLst/>
            </a:prstGeom>
            <a:noFill/>
          </p:spPr>
          <p:txBody>
            <a:bodyPr wrap="square" rtlCol="0">
              <a:spAutoFit/>
            </a:bodyPr>
            <a:lstStyle/>
            <a:p>
              <a:r>
                <a:rPr lang="en-US" sz="1600" dirty="0">
                  <a:latin typeface="Nunito Sans Normal" pitchFamily="2" charset="0"/>
                </a:rPr>
                <a:t>Physical identity documents such as passports, driver's licenses, and national ID cards</a:t>
              </a:r>
              <a:endParaRPr lang="en-IN" sz="1600" dirty="0">
                <a:latin typeface="Nunito Sans Normal" pitchFamily="2" charset="0"/>
              </a:endParaRPr>
            </a:p>
          </p:txBody>
        </p:sp>
      </p:grpSp>
      <p:grpSp>
        <p:nvGrpSpPr>
          <p:cNvPr id="15" name="Group 14">
            <a:extLst>
              <a:ext uri="{FF2B5EF4-FFF2-40B4-BE49-F238E27FC236}">
                <a16:creationId xmlns:a16="http://schemas.microsoft.com/office/drawing/2014/main" id="{AB60E47A-CE7B-76E3-A57F-07C0C9C6492A}"/>
              </a:ext>
            </a:extLst>
          </p:cNvPr>
          <p:cNvGrpSpPr/>
          <p:nvPr/>
        </p:nvGrpSpPr>
        <p:grpSpPr>
          <a:xfrm>
            <a:off x="8646342" y="3361946"/>
            <a:ext cx="2929837" cy="2130611"/>
            <a:chOff x="4979409" y="3361946"/>
            <a:chExt cx="2929837" cy="2130611"/>
          </a:xfrm>
        </p:grpSpPr>
        <p:pic>
          <p:nvPicPr>
            <p:cNvPr id="8" name="Graphic 7">
              <a:extLst>
                <a:ext uri="{FF2B5EF4-FFF2-40B4-BE49-F238E27FC236}">
                  <a16:creationId xmlns:a16="http://schemas.microsoft.com/office/drawing/2014/main" id="{4AE835DB-3A15-A004-1296-25AA545F37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9008" y="3361946"/>
              <a:ext cx="904054" cy="904054"/>
            </a:xfrm>
            <a:prstGeom prst="rect">
              <a:avLst/>
            </a:prstGeom>
          </p:spPr>
        </p:pic>
        <p:sp>
          <p:nvSpPr>
            <p:cNvPr id="10" name="TextBox 9">
              <a:extLst>
                <a:ext uri="{FF2B5EF4-FFF2-40B4-BE49-F238E27FC236}">
                  <a16:creationId xmlns:a16="http://schemas.microsoft.com/office/drawing/2014/main" id="{3FD51E15-B84B-F9A9-1FC6-D9017700379D}"/>
                </a:ext>
              </a:extLst>
            </p:cNvPr>
            <p:cNvSpPr txBox="1"/>
            <p:nvPr/>
          </p:nvSpPr>
          <p:spPr>
            <a:xfrm>
              <a:off x="4979409" y="4661560"/>
              <a:ext cx="2929837" cy="830997"/>
            </a:xfrm>
            <a:prstGeom prst="rect">
              <a:avLst/>
            </a:prstGeom>
            <a:noFill/>
          </p:spPr>
          <p:txBody>
            <a:bodyPr wrap="square" rtlCol="0">
              <a:spAutoFit/>
            </a:bodyPr>
            <a:lstStyle/>
            <a:p>
              <a:r>
                <a:rPr lang="en-US" sz="1600" dirty="0">
                  <a:latin typeface="Nunito Sans Normal" pitchFamily="2" charset="0"/>
                </a:rPr>
                <a:t>Biometric verification such as fingerprint, facial recognition, and iris scanning</a:t>
              </a:r>
              <a:endParaRPr lang="en-IN" sz="1600" dirty="0">
                <a:latin typeface="Nunito Sans Normal" pitchFamily="2" charset="0"/>
              </a:endParaRPr>
            </a:p>
          </p:txBody>
        </p:sp>
      </p:grpSp>
      <p:grpSp>
        <p:nvGrpSpPr>
          <p:cNvPr id="16" name="Group 15">
            <a:extLst>
              <a:ext uri="{FF2B5EF4-FFF2-40B4-BE49-F238E27FC236}">
                <a16:creationId xmlns:a16="http://schemas.microsoft.com/office/drawing/2014/main" id="{384E8D01-0AAF-A6F2-6FC7-27AC5B0BEA01}"/>
              </a:ext>
            </a:extLst>
          </p:cNvPr>
          <p:cNvGrpSpPr/>
          <p:nvPr/>
        </p:nvGrpSpPr>
        <p:grpSpPr>
          <a:xfrm>
            <a:off x="4985597" y="3355332"/>
            <a:ext cx="3007629" cy="2597367"/>
            <a:chOff x="8627643" y="3361946"/>
            <a:chExt cx="3007629" cy="2597367"/>
          </a:xfrm>
        </p:grpSpPr>
        <p:pic>
          <p:nvPicPr>
            <p:cNvPr id="6" name="Graphic 5">
              <a:extLst>
                <a:ext uri="{FF2B5EF4-FFF2-40B4-BE49-F238E27FC236}">
                  <a16:creationId xmlns:a16="http://schemas.microsoft.com/office/drawing/2014/main" id="{5E0B4994-D8A4-5F76-0E42-2C93E915E1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60908" y="3361946"/>
              <a:ext cx="900422" cy="900422"/>
            </a:xfrm>
            <a:prstGeom prst="rect">
              <a:avLst/>
            </a:prstGeom>
          </p:spPr>
        </p:pic>
        <p:sp>
          <p:nvSpPr>
            <p:cNvPr id="13" name="TextBox 12">
              <a:extLst>
                <a:ext uri="{FF2B5EF4-FFF2-40B4-BE49-F238E27FC236}">
                  <a16:creationId xmlns:a16="http://schemas.microsoft.com/office/drawing/2014/main" id="{11FF494F-EAD1-1686-B8AE-C1C7A578BCCE}"/>
                </a:ext>
              </a:extLst>
            </p:cNvPr>
            <p:cNvSpPr txBox="1"/>
            <p:nvPr/>
          </p:nvSpPr>
          <p:spPr>
            <a:xfrm>
              <a:off x="8627643" y="4635874"/>
              <a:ext cx="3007629" cy="1323439"/>
            </a:xfrm>
            <a:prstGeom prst="rect">
              <a:avLst/>
            </a:prstGeom>
            <a:noFill/>
          </p:spPr>
          <p:txBody>
            <a:bodyPr wrap="square" rtlCol="0">
              <a:spAutoFit/>
            </a:bodyPr>
            <a:lstStyle/>
            <a:p>
              <a:r>
                <a:rPr lang="en-US" sz="1600" dirty="0">
                  <a:latin typeface="Nunito Sans Normal" pitchFamily="2" charset="0"/>
                </a:rPr>
                <a:t>Knowledge-based verification such as answering security questions or providing information that only the individual would know</a:t>
              </a:r>
              <a:endParaRPr lang="en-IN" sz="1600" dirty="0">
                <a:latin typeface="Nunito Sans Normal" pitchFamily="2" charset="0"/>
              </a:endParaRPr>
            </a:p>
          </p:txBody>
        </p:sp>
      </p:grpSp>
    </p:spTree>
    <p:extLst>
      <p:ext uri="{BB962C8B-B14F-4D97-AF65-F5344CB8AC3E}">
        <p14:creationId xmlns:p14="http://schemas.microsoft.com/office/powerpoint/2010/main" val="174412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2EF11AA-D547-1E49-6B43-439279FFC34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236"/>
          <a:stretch/>
        </p:blipFill>
        <p:spPr>
          <a:xfrm>
            <a:off x="1203649" y="727789"/>
            <a:ext cx="4892351" cy="4096139"/>
          </a:xfrm>
        </p:spPr>
      </p:pic>
      <p:pic>
        <p:nvPicPr>
          <p:cNvPr id="6" name="Graphic 5">
            <a:extLst>
              <a:ext uri="{FF2B5EF4-FFF2-40B4-BE49-F238E27FC236}">
                <a16:creationId xmlns:a16="http://schemas.microsoft.com/office/drawing/2014/main" id="{F181976D-C1C0-A0AC-3F55-2BFF7B8B4D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92820" y="5412923"/>
            <a:ext cx="616760" cy="616760"/>
          </a:xfrm>
          <a:prstGeom prst="rect">
            <a:avLst/>
          </a:prstGeom>
        </p:spPr>
      </p:pic>
      <p:sp>
        <p:nvSpPr>
          <p:cNvPr id="2" name="TextBox 1">
            <a:extLst>
              <a:ext uri="{FF2B5EF4-FFF2-40B4-BE49-F238E27FC236}">
                <a16:creationId xmlns:a16="http://schemas.microsoft.com/office/drawing/2014/main" id="{2A8238D9-740D-6135-EA61-9B11B6D16A6A}"/>
              </a:ext>
            </a:extLst>
          </p:cNvPr>
          <p:cNvSpPr txBox="1"/>
          <p:nvPr/>
        </p:nvSpPr>
        <p:spPr>
          <a:xfrm>
            <a:off x="6578083" y="727789"/>
            <a:ext cx="5322248" cy="1200329"/>
          </a:xfrm>
          <a:prstGeom prst="rect">
            <a:avLst/>
          </a:prstGeom>
          <a:noFill/>
        </p:spPr>
        <p:txBody>
          <a:bodyPr wrap="square" rtlCol="0">
            <a:spAutoFit/>
          </a:bodyPr>
          <a:lstStyle/>
          <a:p>
            <a:r>
              <a:rPr lang="en-US" sz="3600" dirty="0">
                <a:solidFill>
                  <a:srgbClr val="E4E7E9"/>
                </a:solidFill>
                <a:latin typeface="Jost Black" pitchFamily="2" charset="0"/>
                <a:ea typeface="Jost Black" pitchFamily="2" charset="0"/>
              </a:rPr>
              <a:t>Purpose of Identity Verification</a:t>
            </a:r>
            <a:endParaRPr lang="en-IN" sz="3600" dirty="0">
              <a:latin typeface="Jost Black" pitchFamily="2" charset="0"/>
              <a:ea typeface="Jost Black" pitchFamily="2" charset="0"/>
            </a:endParaRPr>
          </a:p>
        </p:txBody>
      </p:sp>
      <p:sp>
        <p:nvSpPr>
          <p:cNvPr id="3" name="TextBox 2">
            <a:extLst>
              <a:ext uri="{FF2B5EF4-FFF2-40B4-BE49-F238E27FC236}">
                <a16:creationId xmlns:a16="http://schemas.microsoft.com/office/drawing/2014/main" id="{DB98B04E-4BF0-4EAE-DB59-ABEBB3AED823}"/>
              </a:ext>
            </a:extLst>
          </p:cNvPr>
          <p:cNvSpPr txBox="1"/>
          <p:nvPr/>
        </p:nvSpPr>
        <p:spPr>
          <a:xfrm>
            <a:off x="6643400" y="2620557"/>
            <a:ext cx="5322248" cy="1200329"/>
          </a:xfrm>
          <a:prstGeom prst="rect">
            <a:avLst/>
          </a:prstGeom>
          <a:noFill/>
        </p:spPr>
        <p:txBody>
          <a:bodyPr wrap="square" rtlCol="0">
            <a:spAutoFit/>
          </a:bodyPr>
          <a:lstStyle/>
          <a:p>
            <a:r>
              <a:rPr lang="en-US" dirty="0">
                <a:solidFill>
                  <a:schemeClr val="bg1"/>
                </a:solidFill>
                <a:latin typeface="Gill Sans Nova" panose="020B0602020104020203" pitchFamily="34" charset="0"/>
                <a:cs typeface="Leelawadee" panose="020B0502040204020203" pitchFamily="34" charset="-34"/>
              </a:rPr>
              <a:t>Identity verification is used in a variety of industries, from banking and finance to healthcare and government. It is also essential for online transactions and e-commerce, where the risk of fraud is high.</a:t>
            </a:r>
            <a:endParaRPr lang="en-IN" dirty="0">
              <a:solidFill>
                <a:schemeClr val="bg1"/>
              </a:solidFill>
              <a:latin typeface="Gill Sans Nova" panose="020B0602020104020203" pitchFamily="34" charset="0"/>
              <a:cs typeface="Leelawadee" panose="020B0502040204020203" pitchFamily="34" charset="-34"/>
            </a:endParaRPr>
          </a:p>
        </p:txBody>
      </p:sp>
      <p:sp>
        <p:nvSpPr>
          <p:cNvPr id="7" name="TextBox 6">
            <a:extLst>
              <a:ext uri="{FF2B5EF4-FFF2-40B4-BE49-F238E27FC236}">
                <a16:creationId xmlns:a16="http://schemas.microsoft.com/office/drawing/2014/main" id="{8D6455C4-6934-2530-284D-A720985F4DD7}"/>
              </a:ext>
            </a:extLst>
          </p:cNvPr>
          <p:cNvSpPr txBox="1"/>
          <p:nvPr/>
        </p:nvSpPr>
        <p:spPr>
          <a:xfrm>
            <a:off x="7735077" y="5178492"/>
            <a:ext cx="4599992" cy="646331"/>
          </a:xfrm>
          <a:prstGeom prst="rect">
            <a:avLst/>
          </a:prstGeom>
          <a:noFill/>
        </p:spPr>
        <p:txBody>
          <a:bodyPr wrap="square" rtlCol="0">
            <a:spAutoFit/>
          </a:bodyPr>
          <a:lstStyle/>
          <a:p>
            <a:r>
              <a:rPr lang="en-US" dirty="0">
                <a:latin typeface="Nunito Sans Normal" pitchFamily="2" charset="0"/>
              </a:rPr>
              <a:t>Protect against unauthorized access to sensitive information</a:t>
            </a:r>
          </a:p>
        </p:txBody>
      </p:sp>
      <p:sp>
        <p:nvSpPr>
          <p:cNvPr id="8" name="TextBox 7">
            <a:extLst>
              <a:ext uri="{FF2B5EF4-FFF2-40B4-BE49-F238E27FC236}">
                <a16:creationId xmlns:a16="http://schemas.microsoft.com/office/drawing/2014/main" id="{B7A67395-04CE-EE3E-D259-2A55CB7E6706}"/>
              </a:ext>
            </a:extLst>
          </p:cNvPr>
          <p:cNvSpPr txBox="1"/>
          <p:nvPr/>
        </p:nvSpPr>
        <p:spPr>
          <a:xfrm>
            <a:off x="2481943" y="5398137"/>
            <a:ext cx="4329404" cy="646331"/>
          </a:xfrm>
          <a:prstGeom prst="rect">
            <a:avLst/>
          </a:prstGeom>
          <a:noFill/>
        </p:spPr>
        <p:txBody>
          <a:bodyPr wrap="square" rtlCol="0">
            <a:spAutoFit/>
          </a:bodyPr>
          <a:lstStyle/>
          <a:p>
            <a:r>
              <a:rPr lang="en-IN" dirty="0">
                <a:solidFill>
                  <a:schemeClr val="bg1"/>
                </a:solidFill>
                <a:latin typeface="Nunito Sans Normal" pitchFamily="2" charset="0"/>
              </a:rPr>
              <a:t>Prevent fraudulent transactions and financial crimes</a:t>
            </a:r>
          </a:p>
        </p:txBody>
      </p:sp>
      <p:sp>
        <p:nvSpPr>
          <p:cNvPr id="9" name="Rectangle: Rounded Corners 8">
            <a:extLst>
              <a:ext uri="{FF2B5EF4-FFF2-40B4-BE49-F238E27FC236}">
                <a16:creationId xmlns:a16="http://schemas.microsoft.com/office/drawing/2014/main" id="{0EE63493-4C31-EE26-63A4-13F631119688}"/>
              </a:ext>
            </a:extLst>
          </p:cNvPr>
          <p:cNvSpPr/>
          <p:nvPr/>
        </p:nvSpPr>
        <p:spPr>
          <a:xfrm>
            <a:off x="6746030" y="2094784"/>
            <a:ext cx="2099310" cy="10668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37040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9E431E09-1B2B-8F4E-E0D2-0E2B97F0F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351"/>
            <a:ext cx="12192000" cy="5775649"/>
          </a:xfrm>
          <a:prstGeom prst="rect">
            <a:avLst/>
          </a:prstGeom>
        </p:spPr>
      </p:pic>
      <p:sp>
        <p:nvSpPr>
          <p:cNvPr id="2" name="TextBox 1">
            <a:extLst>
              <a:ext uri="{FF2B5EF4-FFF2-40B4-BE49-F238E27FC236}">
                <a16:creationId xmlns:a16="http://schemas.microsoft.com/office/drawing/2014/main" id="{03AF7562-73B9-CD1A-2866-8380174728E1}"/>
              </a:ext>
            </a:extLst>
          </p:cNvPr>
          <p:cNvSpPr txBox="1"/>
          <p:nvPr/>
        </p:nvSpPr>
        <p:spPr>
          <a:xfrm>
            <a:off x="649619" y="300737"/>
            <a:ext cx="4939418" cy="646331"/>
          </a:xfrm>
          <a:prstGeom prst="rect">
            <a:avLst/>
          </a:prstGeom>
          <a:noFill/>
        </p:spPr>
        <p:txBody>
          <a:bodyPr wrap="square" rtlCol="0">
            <a:spAutoFit/>
          </a:bodyPr>
          <a:lstStyle/>
          <a:p>
            <a:r>
              <a:rPr lang="en-US" sz="3600" dirty="0">
                <a:solidFill>
                  <a:srgbClr val="E4E7E9"/>
                </a:solidFill>
                <a:latin typeface="Jost Black" pitchFamily="2" charset="0"/>
                <a:ea typeface="Jost Black" pitchFamily="2" charset="0"/>
              </a:rPr>
              <a:t>Project Implementation</a:t>
            </a:r>
            <a:endParaRPr lang="en-IN" sz="3600" dirty="0">
              <a:latin typeface="Jost Black" pitchFamily="2" charset="0"/>
              <a:ea typeface="Jost Black" pitchFamily="2" charset="0"/>
            </a:endParaRPr>
          </a:p>
        </p:txBody>
      </p:sp>
    </p:spTree>
    <p:extLst>
      <p:ext uri="{BB962C8B-B14F-4D97-AF65-F5344CB8AC3E}">
        <p14:creationId xmlns:p14="http://schemas.microsoft.com/office/powerpoint/2010/main" val="400791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login box&#10;&#10;Description automatically generated">
            <a:extLst>
              <a:ext uri="{FF2B5EF4-FFF2-40B4-BE49-F238E27FC236}">
                <a16:creationId xmlns:a16="http://schemas.microsoft.com/office/drawing/2014/main" id="{7026B492-B70B-9EF7-3BD5-D2CA1E21F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7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923362-138E-ECFD-D80A-CE13ECD7E9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2" cy="6858000"/>
          </a:xfrm>
          <a:prstGeom prst="rect">
            <a:avLst/>
          </a:prstGeom>
        </p:spPr>
      </p:pic>
    </p:spTree>
    <p:extLst>
      <p:ext uri="{BB962C8B-B14F-4D97-AF65-F5344CB8AC3E}">
        <p14:creationId xmlns:p14="http://schemas.microsoft.com/office/powerpoint/2010/main" val="425783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omputer&#10;&#10;Description automatically generated">
            <a:extLst>
              <a:ext uri="{FF2B5EF4-FFF2-40B4-BE49-F238E27FC236}">
                <a16:creationId xmlns:a16="http://schemas.microsoft.com/office/drawing/2014/main" id="{A49E66A9-F6A7-B463-4661-BCB2ED0FA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594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phone&#10;&#10;Description automatically generated">
            <a:extLst>
              <a:ext uri="{FF2B5EF4-FFF2-40B4-BE49-F238E27FC236}">
                <a16:creationId xmlns:a16="http://schemas.microsoft.com/office/drawing/2014/main" id="{4EC1764A-8835-E90B-B4C6-1C0AFF062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4846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615</TotalTime>
  <Words>224</Words>
  <Application>Microsoft Office PowerPoint</Application>
  <PresentationFormat>Widescreen</PresentationFormat>
  <Paragraphs>24</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Biome</vt:lpstr>
      <vt:lpstr>Calibri</vt:lpstr>
      <vt:lpstr>Calibri Light</vt:lpstr>
      <vt:lpstr>Gill Sans Nova</vt:lpstr>
      <vt:lpstr>Jost Black</vt:lpstr>
      <vt:lpstr>Maven Pro</vt:lpstr>
      <vt:lpstr>Nunito Sans Normal</vt:lpstr>
      <vt:lpstr>Syne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Y.V. Pranay Kumar</dc:creator>
  <cp:lastModifiedBy>Mr. Y.V. Pranay Kumar</cp:lastModifiedBy>
  <cp:revision>6</cp:revision>
  <dcterms:created xsi:type="dcterms:W3CDTF">2023-08-24T14:00:55Z</dcterms:created>
  <dcterms:modified xsi:type="dcterms:W3CDTF">2024-03-26T05:07:54Z</dcterms:modified>
</cp:coreProperties>
</file>